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sldIdLst>
    <p:sldId id="259" r:id="rId2"/>
    <p:sldId id="346" r:id="rId3"/>
    <p:sldId id="347" r:id="rId4"/>
    <p:sldId id="348" r:id="rId5"/>
    <p:sldId id="349" r:id="rId6"/>
    <p:sldId id="319" r:id="rId7"/>
    <p:sldId id="350" r:id="rId8"/>
    <p:sldId id="330" r:id="rId9"/>
    <p:sldId id="351" r:id="rId10"/>
    <p:sldId id="334" r:id="rId11"/>
    <p:sldId id="335" r:id="rId12"/>
    <p:sldId id="355" r:id="rId13"/>
    <p:sldId id="337" r:id="rId14"/>
    <p:sldId id="354" r:id="rId15"/>
    <p:sldId id="352" r:id="rId16"/>
    <p:sldId id="339" r:id="rId17"/>
    <p:sldId id="340" r:id="rId18"/>
    <p:sldId id="353" r:id="rId19"/>
    <p:sldId id="341" r:id="rId20"/>
    <p:sldId id="342" r:id="rId21"/>
    <p:sldId id="345" r:id="rId22"/>
    <p:sldId id="344" r:id="rId23"/>
    <p:sldId id="356" r:id="rId24"/>
  </p:sldIdLst>
  <p:sldSz cx="9144000" cy="5143500" type="screen16x9"/>
  <p:notesSz cx="6858000" cy="9144000"/>
  <p:defaultText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4EBC476-8108-FC4A-8210-4C64EDB882D6}">
          <p14:sldIdLst>
            <p14:sldId id="259"/>
          </p14:sldIdLst>
        </p14:section>
        <p14:section name="Motivation&amp; Problem" id="{B785969F-9190-1242-A789-31A34DA275AB}">
          <p14:sldIdLst>
            <p14:sldId id="346"/>
            <p14:sldId id="347"/>
            <p14:sldId id="348"/>
            <p14:sldId id="349"/>
          </p14:sldIdLst>
        </p14:section>
        <p14:section name="Data &amp; Modelling" id="{C743AC82-348A-1046-B40C-85F4DF64C8E2}">
          <p14:sldIdLst>
            <p14:sldId id="319"/>
          </p14:sldIdLst>
        </p14:section>
        <p14:section name="Solution Approach" id="{38235099-A97C-E34B-BAB3-B1741A16CDDD}">
          <p14:sldIdLst>
            <p14:sldId id="350"/>
            <p14:sldId id="330"/>
          </p14:sldIdLst>
        </p14:section>
        <p14:section name="Greedy" id="{50AB0876-8CCE-B44C-9CBD-DDB3DE06DFC7}">
          <p14:sldIdLst>
            <p14:sldId id="351"/>
            <p14:sldId id="334"/>
            <p14:sldId id="335"/>
            <p14:sldId id="355"/>
            <p14:sldId id="337"/>
            <p14:sldId id="354"/>
            <p14:sldId id="352"/>
            <p14:sldId id="339"/>
            <p14:sldId id="340"/>
          </p14:sldIdLst>
        </p14:section>
        <p14:section name="Static" id="{AC6B3B39-A663-FE49-B3ED-EF013E6852B6}">
          <p14:sldIdLst>
            <p14:sldId id="353"/>
            <p14:sldId id="341"/>
            <p14:sldId id="342"/>
          </p14:sldIdLst>
        </p14:section>
        <p14:section name="Outlook and RQ" id="{0455BF2C-8634-1A4B-B4E3-4E6529E55A31}">
          <p14:sldIdLst>
            <p14:sldId id="345"/>
            <p14:sldId id="344"/>
            <p14:sldId id="356"/>
          </p14:sldIdLst>
        </p14:section>
      </p14:sectionLst>
    </p:ext>
    <p:ext uri="{EFAFB233-063F-42B5-8137-9DF3F51BA10A}">
      <p15:sldGuideLst xmlns:p15="http://schemas.microsoft.com/office/powerpoint/2012/main">
        <p15:guide id="1" orient="horz" pos="1552" userDrawn="1">
          <p15:clr>
            <a:srgbClr val="A4A3A4"/>
          </p15:clr>
        </p15:guide>
        <p15:guide id="9" orient="horz" pos="441" userDrawn="1">
          <p15:clr>
            <a:srgbClr val="A4A3A4"/>
          </p15:clr>
        </p15:guide>
        <p15:guide id="17" orient="horz" pos="2958" userDrawn="1">
          <p15:clr>
            <a:srgbClr val="A4A3A4"/>
          </p15:clr>
        </p15:guide>
        <p15:guide id="18" orient="horz" pos="2550" userDrawn="1">
          <p15:clr>
            <a:srgbClr val="A4A3A4"/>
          </p15:clr>
        </p15:guide>
        <p15:guide id="19"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p54" initials="j" lastIdx="8" clrIdx="0">
    <p:extLst>
      <p:ext uri="{19B8F6BF-5375-455C-9EA6-DF929625EA0E}">
        <p15:presenceInfo xmlns:p15="http://schemas.microsoft.com/office/powerpoint/2012/main" userId="juliap54"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3A6"/>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38"/>
    <p:restoredTop sz="88880"/>
  </p:normalViewPr>
  <p:slideViewPr>
    <p:cSldViewPr snapToGrid="0" showGuides="1">
      <p:cViewPr varScale="1">
        <p:scale>
          <a:sx n="127" d="100"/>
          <a:sy n="127" d="100"/>
        </p:scale>
        <p:origin x="1216" y="168"/>
      </p:cViewPr>
      <p:guideLst>
        <p:guide orient="horz" pos="1552"/>
        <p:guide orient="horz" pos="441"/>
        <p:guide orient="horz" pos="2958"/>
        <p:guide orient="horz" pos="2550"/>
        <p:guide pos="2880"/>
      </p:guideLst>
    </p:cSldViewPr>
  </p:slideViewPr>
  <p:notesTextViewPr>
    <p:cViewPr>
      <p:scale>
        <a:sx n="1" d="1"/>
        <a:sy n="1" d="1"/>
      </p:scale>
      <p:origin x="0" y="0"/>
    </p:cViewPr>
  </p:notesTextViewPr>
  <p:notesViewPr>
    <p:cSldViewPr snapToGrid="0" showGuides="1">
      <p:cViewPr varScale="1">
        <p:scale>
          <a:sx n="136" d="100"/>
          <a:sy n="136" d="100"/>
        </p:scale>
        <p:origin x="336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4F8161-CF2E-8C4F-8864-F617771EA3A6}" type="doc">
      <dgm:prSet loTypeId="urn:microsoft.com/office/officeart/2005/8/layout/process1" loCatId="" qsTypeId="urn:microsoft.com/office/officeart/2005/8/quickstyle/simple1" qsCatId="simple" csTypeId="urn:microsoft.com/office/officeart/2005/8/colors/accent1_2" csCatId="accent1" phldr="1"/>
      <dgm:spPr/>
    </dgm:pt>
    <dgm:pt modelId="{3E021682-8A05-0147-8DD9-26FA9A068E68}">
      <dgm:prSet phldrT="[Text]" custT="1"/>
      <dgm:spPr/>
      <dgm:t>
        <a:bodyPr/>
        <a:lstStyle/>
        <a:p>
          <a:pPr>
            <a:buFont typeface="Arial" panose="020B0604020202020204" pitchFamily="34" charset="0"/>
            <a:buChar char="•"/>
          </a:pPr>
          <a:r>
            <a:rPr lang="en-GB" sz="1200" b="1" i="0" u="none" noProof="0" dirty="0"/>
            <a:t>Inputs</a:t>
          </a:r>
        </a:p>
        <a:p>
          <a:pPr>
            <a:buFont typeface="Arial" panose="020B0604020202020204" pitchFamily="34" charset="0"/>
            <a:buChar char="•"/>
          </a:pPr>
          <a:r>
            <a:rPr lang="en-GB" sz="1200" b="1" i="0" u="none" noProof="0" dirty="0"/>
            <a:t>Hotspot data:</a:t>
          </a:r>
          <a:r>
            <a:rPr lang="en-GB" sz="1200" b="0" i="0" u="none" noProof="0" dirty="0"/>
            <a:t> The initial location and composition of each hotspot.</a:t>
          </a:r>
        </a:p>
        <a:p>
          <a:pPr>
            <a:buFont typeface="Arial" panose="020B0604020202020204" pitchFamily="34" charset="0"/>
            <a:buChar char="•"/>
          </a:pPr>
          <a:r>
            <a:rPr lang="en-GB" sz="1200" b="1" i="0" u="none" noProof="0" dirty="0"/>
            <a:t>Ocean </a:t>
          </a:r>
          <a:r>
            <a:rPr lang="en-GB" sz="1200" b="1" i="0" u="none" noProof="0" dirty="0" err="1"/>
            <a:t>Ddta</a:t>
          </a:r>
          <a:r>
            <a:rPr lang="en-GB" sz="1200" b="1" i="0" u="none" noProof="0" dirty="0"/>
            <a:t>:</a:t>
          </a:r>
          <a:r>
            <a:rPr lang="en-GB" sz="1200" b="0" i="0" u="none" noProof="0" dirty="0"/>
            <a:t> Real-world ocean current data</a:t>
          </a:r>
          <a:endParaRPr lang="en-GB" sz="1800" noProof="0" dirty="0"/>
        </a:p>
      </dgm:t>
    </dgm:pt>
    <dgm:pt modelId="{1ACF2EAC-523D-C742-A148-B69A4759CDA7}" type="parTrans" cxnId="{A3AB98C6-B8F1-F14D-86DE-932004834F28}">
      <dgm:prSet/>
      <dgm:spPr/>
      <dgm:t>
        <a:bodyPr/>
        <a:lstStyle/>
        <a:p>
          <a:endParaRPr lang="de-DE"/>
        </a:p>
      </dgm:t>
    </dgm:pt>
    <dgm:pt modelId="{5733810A-D4AA-FE47-9559-9F79EBB241A3}" type="sibTrans" cxnId="{A3AB98C6-B8F1-F14D-86DE-932004834F28}">
      <dgm:prSet/>
      <dgm:spPr/>
      <dgm:t>
        <a:bodyPr/>
        <a:lstStyle/>
        <a:p>
          <a:endParaRPr lang="en-GB" noProof="0" dirty="0"/>
        </a:p>
      </dgm:t>
    </dgm:pt>
    <dgm:pt modelId="{BB485389-7720-A64C-A30C-7318C340A577}">
      <dgm:prSet phldrT="[Text]" custT="1"/>
      <dgm:spPr/>
      <dgm:t>
        <a:bodyPr/>
        <a:lstStyle/>
        <a:p>
          <a:pPr>
            <a:buNone/>
          </a:pPr>
          <a:r>
            <a:rPr lang="en-GB" sz="1800" b="0" i="0" u="none" noProof="0" dirty="0"/>
            <a:t>Static exact optimization </a:t>
          </a:r>
          <a:endParaRPr lang="en-GB" sz="1800" noProof="0" dirty="0"/>
        </a:p>
      </dgm:t>
    </dgm:pt>
    <dgm:pt modelId="{947A9F91-5233-0440-89BF-9AEE82C1553D}" type="parTrans" cxnId="{0F37BAF5-61A8-B341-BE0B-5CEC0BC998BE}">
      <dgm:prSet/>
      <dgm:spPr/>
      <dgm:t>
        <a:bodyPr/>
        <a:lstStyle/>
        <a:p>
          <a:endParaRPr lang="de-DE"/>
        </a:p>
      </dgm:t>
    </dgm:pt>
    <dgm:pt modelId="{AE558729-BBF9-FE4D-8E6C-E74A63A3FB98}" type="sibTrans" cxnId="{0F37BAF5-61A8-B341-BE0B-5CEC0BC998BE}">
      <dgm:prSet/>
      <dgm:spPr/>
      <dgm:t>
        <a:bodyPr/>
        <a:lstStyle/>
        <a:p>
          <a:endParaRPr lang="en-GB" noProof="0" dirty="0"/>
        </a:p>
      </dgm:t>
    </dgm:pt>
    <dgm:pt modelId="{548FFB8F-CC4D-A944-AA8F-20128CA88ECD}">
      <dgm:prSet phldrT="[Text]"/>
      <dgm:spPr/>
      <dgm:t>
        <a:bodyPr/>
        <a:lstStyle/>
        <a:p>
          <a:r>
            <a:rPr lang="en-GB" noProof="0" dirty="0"/>
            <a:t>Test both methods in the dynamic environment</a:t>
          </a:r>
        </a:p>
      </dgm:t>
    </dgm:pt>
    <dgm:pt modelId="{7A59C072-3668-DF48-8B95-095FB78621C2}" type="parTrans" cxnId="{9CF1AE5E-54A0-EA41-A543-123F675404DC}">
      <dgm:prSet/>
      <dgm:spPr/>
      <dgm:t>
        <a:bodyPr/>
        <a:lstStyle/>
        <a:p>
          <a:endParaRPr lang="de-DE"/>
        </a:p>
      </dgm:t>
    </dgm:pt>
    <dgm:pt modelId="{FA7E0C38-80AA-8E41-BD5F-25A48662E36F}" type="sibTrans" cxnId="{9CF1AE5E-54A0-EA41-A543-123F675404DC}">
      <dgm:prSet/>
      <dgm:spPr/>
      <dgm:t>
        <a:bodyPr/>
        <a:lstStyle/>
        <a:p>
          <a:endParaRPr lang="de-DE"/>
        </a:p>
      </dgm:t>
    </dgm:pt>
    <dgm:pt modelId="{DEBE4F00-B4CF-D145-9EF4-2C870CB76CD0}" type="pres">
      <dgm:prSet presAssocID="{C44F8161-CF2E-8C4F-8864-F617771EA3A6}" presName="Name0" presStyleCnt="0">
        <dgm:presLayoutVars>
          <dgm:dir/>
          <dgm:resizeHandles val="exact"/>
        </dgm:presLayoutVars>
      </dgm:prSet>
      <dgm:spPr/>
    </dgm:pt>
    <dgm:pt modelId="{5094EDFB-8941-5F42-A711-3AEAD738DFEE}" type="pres">
      <dgm:prSet presAssocID="{3E021682-8A05-0147-8DD9-26FA9A068E68}" presName="node" presStyleLbl="node1" presStyleIdx="0" presStyleCnt="3">
        <dgm:presLayoutVars>
          <dgm:bulletEnabled val="1"/>
        </dgm:presLayoutVars>
      </dgm:prSet>
      <dgm:spPr/>
    </dgm:pt>
    <dgm:pt modelId="{FD8201EB-7431-574B-B098-08E7D5F0BD5B}" type="pres">
      <dgm:prSet presAssocID="{5733810A-D4AA-FE47-9559-9F79EBB241A3}" presName="sibTrans" presStyleLbl="sibTrans2D1" presStyleIdx="0" presStyleCnt="2"/>
      <dgm:spPr/>
    </dgm:pt>
    <dgm:pt modelId="{586F5C49-3E8C-4A4F-A80B-EF56CC0997A1}" type="pres">
      <dgm:prSet presAssocID="{5733810A-D4AA-FE47-9559-9F79EBB241A3}" presName="connectorText" presStyleLbl="sibTrans2D1" presStyleIdx="0" presStyleCnt="2"/>
      <dgm:spPr/>
    </dgm:pt>
    <dgm:pt modelId="{233B3CB3-D57E-6B45-9611-33A875B708CB}" type="pres">
      <dgm:prSet presAssocID="{BB485389-7720-A64C-A30C-7318C340A577}" presName="node" presStyleLbl="node1" presStyleIdx="1" presStyleCnt="3" custLinFactNeighborX="-6376" custLinFactNeighborY="-62964">
        <dgm:presLayoutVars>
          <dgm:bulletEnabled val="1"/>
        </dgm:presLayoutVars>
      </dgm:prSet>
      <dgm:spPr/>
    </dgm:pt>
    <dgm:pt modelId="{0F3D78E9-9A68-CC4B-B069-9776C541982D}" type="pres">
      <dgm:prSet presAssocID="{AE558729-BBF9-FE4D-8E6C-E74A63A3FB98}" presName="sibTrans" presStyleLbl="sibTrans2D1" presStyleIdx="1" presStyleCnt="2" custAng="986902"/>
      <dgm:spPr/>
    </dgm:pt>
    <dgm:pt modelId="{DFE7F146-AE46-1046-9D26-DD2CBF6A15E9}" type="pres">
      <dgm:prSet presAssocID="{AE558729-BBF9-FE4D-8E6C-E74A63A3FB98}" presName="connectorText" presStyleLbl="sibTrans2D1" presStyleIdx="1" presStyleCnt="2"/>
      <dgm:spPr/>
    </dgm:pt>
    <dgm:pt modelId="{08BB246C-E3D7-F148-90CD-F68F603FF9D8}" type="pres">
      <dgm:prSet presAssocID="{548FFB8F-CC4D-A944-AA8F-20128CA88ECD}" presName="node" presStyleLbl="node1" presStyleIdx="2" presStyleCnt="3" custLinFactNeighborX="9050" custLinFactNeighborY="-4510">
        <dgm:presLayoutVars>
          <dgm:bulletEnabled val="1"/>
        </dgm:presLayoutVars>
      </dgm:prSet>
      <dgm:spPr/>
    </dgm:pt>
  </dgm:ptLst>
  <dgm:cxnLst>
    <dgm:cxn modelId="{31036115-A927-4C43-96D9-9063BC6ADB14}" type="presOf" srcId="{AE558729-BBF9-FE4D-8E6C-E74A63A3FB98}" destId="{0F3D78E9-9A68-CC4B-B069-9776C541982D}" srcOrd="0" destOrd="0" presId="urn:microsoft.com/office/officeart/2005/8/layout/process1"/>
    <dgm:cxn modelId="{02883417-BDD7-1749-B2B5-0AC5196673A7}" type="presOf" srcId="{BB485389-7720-A64C-A30C-7318C340A577}" destId="{233B3CB3-D57E-6B45-9611-33A875B708CB}" srcOrd="0" destOrd="0" presId="urn:microsoft.com/office/officeart/2005/8/layout/process1"/>
    <dgm:cxn modelId="{82CA1027-D0BC-AB43-9C1C-F6EA46791F3F}" type="presOf" srcId="{548FFB8F-CC4D-A944-AA8F-20128CA88ECD}" destId="{08BB246C-E3D7-F148-90CD-F68F603FF9D8}" srcOrd="0" destOrd="0" presId="urn:microsoft.com/office/officeart/2005/8/layout/process1"/>
    <dgm:cxn modelId="{9CF1AE5E-54A0-EA41-A543-123F675404DC}" srcId="{C44F8161-CF2E-8C4F-8864-F617771EA3A6}" destId="{548FFB8F-CC4D-A944-AA8F-20128CA88ECD}" srcOrd="2" destOrd="0" parTransId="{7A59C072-3668-DF48-8B95-095FB78621C2}" sibTransId="{FA7E0C38-80AA-8E41-BD5F-25A48662E36F}"/>
    <dgm:cxn modelId="{BAD90664-66D6-D94C-9702-3DABBCE848F3}" type="presOf" srcId="{3E021682-8A05-0147-8DD9-26FA9A068E68}" destId="{5094EDFB-8941-5F42-A711-3AEAD738DFEE}" srcOrd="0" destOrd="0" presId="urn:microsoft.com/office/officeart/2005/8/layout/process1"/>
    <dgm:cxn modelId="{D2892673-6EDE-5842-9CAA-A9EE239CCD1A}" type="presOf" srcId="{C44F8161-CF2E-8C4F-8864-F617771EA3A6}" destId="{DEBE4F00-B4CF-D145-9EF4-2C870CB76CD0}" srcOrd="0" destOrd="0" presId="urn:microsoft.com/office/officeart/2005/8/layout/process1"/>
    <dgm:cxn modelId="{191A807B-D4BC-4149-8E8A-D60BCC680B6C}" type="presOf" srcId="{5733810A-D4AA-FE47-9559-9F79EBB241A3}" destId="{FD8201EB-7431-574B-B098-08E7D5F0BD5B}" srcOrd="0" destOrd="0" presId="urn:microsoft.com/office/officeart/2005/8/layout/process1"/>
    <dgm:cxn modelId="{98535BAD-4FB0-C34F-8D56-8E09252AE518}" type="presOf" srcId="{AE558729-BBF9-FE4D-8E6C-E74A63A3FB98}" destId="{DFE7F146-AE46-1046-9D26-DD2CBF6A15E9}" srcOrd="1" destOrd="0" presId="urn:microsoft.com/office/officeart/2005/8/layout/process1"/>
    <dgm:cxn modelId="{1B82F1BE-482B-9B4A-B668-696AD06DE17F}" type="presOf" srcId="{5733810A-D4AA-FE47-9559-9F79EBB241A3}" destId="{586F5C49-3E8C-4A4F-A80B-EF56CC0997A1}" srcOrd="1" destOrd="0" presId="urn:microsoft.com/office/officeart/2005/8/layout/process1"/>
    <dgm:cxn modelId="{A3AB98C6-B8F1-F14D-86DE-932004834F28}" srcId="{C44F8161-CF2E-8C4F-8864-F617771EA3A6}" destId="{3E021682-8A05-0147-8DD9-26FA9A068E68}" srcOrd="0" destOrd="0" parTransId="{1ACF2EAC-523D-C742-A148-B69A4759CDA7}" sibTransId="{5733810A-D4AA-FE47-9559-9F79EBB241A3}"/>
    <dgm:cxn modelId="{0F37BAF5-61A8-B341-BE0B-5CEC0BC998BE}" srcId="{C44F8161-CF2E-8C4F-8864-F617771EA3A6}" destId="{BB485389-7720-A64C-A30C-7318C340A577}" srcOrd="1" destOrd="0" parTransId="{947A9F91-5233-0440-89BF-9AEE82C1553D}" sibTransId="{AE558729-BBF9-FE4D-8E6C-E74A63A3FB98}"/>
    <dgm:cxn modelId="{2B959E11-F473-1845-9908-E6D8C2786D3E}" type="presParOf" srcId="{DEBE4F00-B4CF-D145-9EF4-2C870CB76CD0}" destId="{5094EDFB-8941-5F42-A711-3AEAD738DFEE}" srcOrd="0" destOrd="0" presId="urn:microsoft.com/office/officeart/2005/8/layout/process1"/>
    <dgm:cxn modelId="{17412B31-F326-B949-9AEF-57FC0AEF0AC6}" type="presParOf" srcId="{DEBE4F00-B4CF-D145-9EF4-2C870CB76CD0}" destId="{FD8201EB-7431-574B-B098-08E7D5F0BD5B}" srcOrd="1" destOrd="0" presId="urn:microsoft.com/office/officeart/2005/8/layout/process1"/>
    <dgm:cxn modelId="{5ACC0C03-8495-934B-991F-8739E3994569}" type="presParOf" srcId="{FD8201EB-7431-574B-B098-08E7D5F0BD5B}" destId="{586F5C49-3E8C-4A4F-A80B-EF56CC0997A1}" srcOrd="0" destOrd="0" presId="urn:microsoft.com/office/officeart/2005/8/layout/process1"/>
    <dgm:cxn modelId="{6A43D63C-A0F1-E44C-9A24-C868AAA5B484}" type="presParOf" srcId="{DEBE4F00-B4CF-D145-9EF4-2C870CB76CD0}" destId="{233B3CB3-D57E-6B45-9611-33A875B708CB}" srcOrd="2" destOrd="0" presId="urn:microsoft.com/office/officeart/2005/8/layout/process1"/>
    <dgm:cxn modelId="{EA96AC3B-505B-5348-BA5F-0DAA76612112}" type="presParOf" srcId="{DEBE4F00-B4CF-D145-9EF4-2C870CB76CD0}" destId="{0F3D78E9-9A68-CC4B-B069-9776C541982D}" srcOrd="3" destOrd="0" presId="urn:microsoft.com/office/officeart/2005/8/layout/process1"/>
    <dgm:cxn modelId="{E9D5ACF5-50F3-FD44-8B30-90042AECCDC7}" type="presParOf" srcId="{0F3D78E9-9A68-CC4B-B069-9776C541982D}" destId="{DFE7F146-AE46-1046-9D26-DD2CBF6A15E9}" srcOrd="0" destOrd="0" presId="urn:microsoft.com/office/officeart/2005/8/layout/process1"/>
    <dgm:cxn modelId="{77AF3006-77F2-C446-9E16-3877B6D7226A}" type="presParOf" srcId="{DEBE4F00-B4CF-D145-9EF4-2C870CB76CD0}" destId="{08BB246C-E3D7-F148-90CD-F68F603FF9D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4EDFB-8941-5F42-A711-3AEAD738DFEE}">
      <dsp:nvSpPr>
        <dsp:cNvPr id="0" name=""/>
        <dsp:cNvSpPr/>
      </dsp:nvSpPr>
      <dsp:spPr>
        <a:xfrm>
          <a:off x="7373" y="832638"/>
          <a:ext cx="2203997" cy="13223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GB" sz="1200" b="1" i="0" u="none" kern="1200" noProof="0" dirty="0"/>
            <a:t>Inputs</a:t>
          </a:r>
        </a:p>
        <a:p>
          <a:pPr marL="0" lvl="0" indent="0" algn="ctr" defTabSz="533400">
            <a:lnSpc>
              <a:spcPct val="90000"/>
            </a:lnSpc>
            <a:spcBef>
              <a:spcPct val="0"/>
            </a:spcBef>
            <a:spcAft>
              <a:spcPct val="35000"/>
            </a:spcAft>
            <a:buFont typeface="Arial" panose="020B0604020202020204" pitchFamily="34" charset="0"/>
            <a:buNone/>
          </a:pPr>
          <a:r>
            <a:rPr lang="en-GB" sz="1200" b="1" i="0" u="none" kern="1200" noProof="0" dirty="0"/>
            <a:t>Hotspot data:</a:t>
          </a:r>
          <a:r>
            <a:rPr lang="en-GB" sz="1200" b="0" i="0" u="none" kern="1200" noProof="0" dirty="0"/>
            <a:t> The initial location and composition of each hotspot.</a:t>
          </a:r>
        </a:p>
        <a:p>
          <a:pPr marL="0" lvl="0" indent="0" algn="ctr" defTabSz="533400">
            <a:lnSpc>
              <a:spcPct val="90000"/>
            </a:lnSpc>
            <a:spcBef>
              <a:spcPct val="0"/>
            </a:spcBef>
            <a:spcAft>
              <a:spcPct val="35000"/>
            </a:spcAft>
            <a:buFont typeface="Arial" panose="020B0604020202020204" pitchFamily="34" charset="0"/>
            <a:buNone/>
          </a:pPr>
          <a:r>
            <a:rPr lang="en-GB" sz="1200" b="1" i="0" u="none" kern="1200" noProof="0" dirty="0"/>
            <a:t>Ocean </a:t>
          </a:r>
          <a:r>
            <a:rPr lang="en-GB" sz="1200" b="1" i="0" u="none" kern="1200" noProof="0" dirty="0" err="1"/>
            <a:t>Ddta</a:t>
          </a:r>
          <a:r>
            <a:rPr lang="en-GB" sz="1200" b="1" i="0" u="none" kern="1200" noProof="0" dirty="0"/>
            <a:t>:</a:t>
          </a:r>
          <a:r>
            <a:rPr lang="en-GB" sz="1200" b="0" i="0" u="none" kern="1200" noProof="0" dirty="0"/>
            <a:t> Real-world ocean current data</a:t>
          </a:r>
          <a:endParaRPr lang="en-GB" sz="1800" kern="1200" noProof="0" dirty="0"/>
        </a:p>
      </dsp:txBody>
      <dsp:txXfrm>
        <a:off x="46105" y="871370"/>
        <a:ext cx="2126533" cy="1244934"/>
      </dsp:txXfrm>
    </dsp:sp>
    <dsp:sp modelId="{FD8201EB-7431-574B-B098-08E7D5F0BD5B}">
      <dsp:nvSpPr>
        <dsp:cNvPr id="0" name=""/>
        <dsp:cNvSpPr/>
      </dsp:nvSpPr>
      <dsp:spPr>
        <a:xfrm rot="20677896">
          <a:off x="2409607" y="800821"/>
          <a:ext cx="453678" cy="5465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noProof="0" dirty="0"/>
        </a:p>
      </dsp:txBody>
      <dsp:txXfrm>
        <a:off x="2412040" y="928174"/>
        <a:ext cx="317575" cy="327955"/>
      </dsp:txXfrm>
    </dsp:sp>
    <dsp:sp modelId="{233B3CB3-D57E-6B45-9611-33A875B708CB}">
      <dsp:nvSpPr>
        <dsp:cNvPr id="0" name=""/>
        <dsp:cNvSpPr/>
      </dsp:nvSpPr>
      <dsp:spPr>
        <a:xfrm>
          <a:off x="3036759" y="3"/>
          <a:ext cx="2203997" cy="13223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i="0" u="none" kern="1200" noProof="0" dirty="0"/>
            <a:t>Static exact optimization </a:t>
          </a:r>
          <a:endParaRPr lang="en-GB" sz="1800" kern="1200" noProof="0" dirty="0"/>
        </a:p>
      </dsp:txBody>
      <dsp:txXfrm>
        <a:off x="3075491" y="38735"/>
        <a:ext cx="2126533" cy="1244934"/>
      </dsp:txXfrm>
    </dsp:sp>
    <dsp:sp modelId="{0F3D78E9-9A68-CC4B-B069-9776C541982D}">
      <dsp:nvSpPr>
        <dsp:cNvPr id="0" name=""/>
        <dsp:cNvSpPr/>
      </dsp:nvSpPr>
      <dsp:spPr>
        <a:xfrm rot="1814368">
          <a:off x="5469617" y="777884"/>
          <a:ext cx="515817" cy="5465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noProof="0" dirty="0"/>
        </a:p>
      </dsp:txBody>
      <dsp:txXfrm>
        <a:off x="5480145" y="848236"/>
        <a:ext cx="361072" cy="327955"/>
      </dsp:txXfrm>
    </dsp:sp>
    <dsp:sp modelId="{08BB246C-E3D7-F148-90CD-F68F603FF9D8}">
      <dsp:nvSpPr>
        <dsp:cNvPr id="0" name=""/>
        <dsp:cNvSpPr/>
      </dsp:nvSpPr>
      <dsp:spPr>
        <a:xfrm>
          <a:off x="6185940" y="772998"/>
          <a:ext cx="2203997" cy="13223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Test both methods in the dynamic environment</a:t>
          </a:r>
        </a:p>
      </dsp:txBody>
      <dsp:txXfrm>
        <a:off x="6224672" y="811730"/>
        <a:ext cx="2126533" cy="12449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libri Light" panose="020F030202020403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libri Light" panose="020F0302020204030204" pitchFamily="34" charset="0"/>
              </a:defRPr>
            </a:lvl1pPr>
          </a:lstStyle>
          <a:p>
            <a:fld id="{4E30BB80-9868-F94D-8AE5-D8CFAE2E4F26}" type="datetimeFigureOut">
              <a:rPr lang="de-DE" smtClean="0"/>
              <a:pPr/>
              <a:t>23.07.25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libri Light" panose="020F030202020403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libri Light" panose="020F0302020204030204" pitchFamily="34" charset="0"/>
              </a:defRPr>
            </a:lvl1pPr>
          </a:lstStyle>
          <a:p>
            <a:fld id="{19A298C3-CA33-C84D-B0E1-7CB4B1CC0154}" type="slidenum">
              <a:rPr lang="de-DE" smtClean="0"/>
              <a:pPr/>
              <a:t>‹Nr.›</a:t>
            </a:fld>
            <a:endParaRPr lang="de-DE" dirty="0"/>
          </a:p>
        </p:txBody>
      </p:sp>
    </p:spTree>
    <p:extLst>
      <p:ext uri="{BB962C8B-B14F-4D97-AF65-F5344CB8AC3E}">
        <p14:creationId xmlns:p14="http://schemas.microsoft.com/office/powerpoint/2010/main" val="1593951120"/>
      </p:ext>
    </p:extLst>
  </p:cSld>
  <p:clrMap bg1="lt1" tx1="dk1" bg2="lt2" tx2="dk2" accent1="accent1" accent2="accent2" accent3="accent3" accent4="accent4" accent5="accent5" accent6="accent6" hlink="hlink" folHlink="folHlink"/>
  <p:notesStyle>
    <a:lvl1pPr marL="0" algn="l" defTabSz="685783" rtl="0" eaLnBrk="1" latinLnBrk="0" hangingPunct="1">
      <a:defRPr sz="900" b="0" i="0" kern="1200">
        <a:solidFill>
          <a:schemeClr val="tx1"/>
        </a:solidFill>
        <a:latin typeface="Calibri Light" panose="020F0302020204030204" pitchFamily="34" charset="0"/>
        <a:ea typeface="+mn-ea"/>
        <a:cs typeface="+mn-cs"/>
      </a:defRPr>
    </a:lvl1pPr>
    <a:lvl2pPr marL="342892" algn="l" defTabSz="685783" rtl="0" eaLnBrk="1" latinLnBrk="0" hangingPunct="1">
      <a:defRPr sz="900" b="0" i="0" kern="1200">
        <a:solidFill>
          <a:schemeClr val="tx1"/>
        </a:solidFill>
        <a:latin typeface="Calibri Light" panose="020F0302020204030204" pitchFamily="34" charset="0"/>
        <a:ea typeface="+mn-ea"/>
        <a:cs typeface="+mn-cs"/>
      </a:defRPr>
    </a:lvl2pPr>
    <a:lvl3pPr marL="685783" algn="l" defTabSz="685783" rtl="0" eaLnBrk="1" latinLnBrk="0" hangingPunct="1">
      <a:defRPr sz="900" b="0" i="0" kern="1200">
        <a:solidFill>
          <a:schemeClr val="tx1"/>
        </a:solidFill>
        <a:latin typeface="Calibri Light" panose="020F0302020204030204" pitchFamily="34" charset="0"/>
        <a:ea typeface="+mn-ea"/>
        <a:cs typeface="+mn-cs"/>
      </a:defRPr>
    </a:lvl3pPr>
    <a:lvl4pPr marL="1028675" algn="l" defTabSz="685783" rtl="0" eaLnBrk="1" latinLnBrk="0" hangingPunct="1">
      <a:defRPr sz="900" b="0" i="0" kern="1200">
        <a:solidFill>
          <a:schemeClr val="tx1"/>
        </a:solidFill>
        <a:latin typeface="Calibri Light" panose="020F0302020204030204" pitchFamily="34" charset="0"/>
        <a:ea typeface="+mn-ea"/>
        <a:cs typeface="+mn-cs"/>
      </a:defRPr>
    </a:lvl4pPr>
    <a:lvl5pPr marL="1371566" algn="l" defTabSz="685783" rtl="0" eaLnBrk="1" latinLnBrk="0" hangingPunct="1">
      <a:defRPr sz="900" b="0" i="0" kern="1200">
        <a:solidFill>
          <a:schemeClr val="tx1"/>
        </a:solidFill>
        <a:latin typeface="Calibri Light" panose="020F0302020204030204" pitchFamily="34"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52E64-D15B-4042-CBD0-D55F1B48704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EDAB14A-6698-3CB6-C8E7-CD43FC07FF6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AB09E05-22D3-6104-39AB-0C6BD9F6630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AAD27B9-E46E-AB94-743A-3A72379B7AAE}"/>
              </a:ext>
            </a:extLst>
          </p:cNvPr>
          <p:cNvSpPr>
            <a:spLocks noGrp="1"/>
          </p:cNvSpPr>
          <p:nvPr>
            <p:ph type="sldNum" sz="quarter" idx="5"/>
          </p:nvPr>
        </p:nvSpPr>
        <p:spPr/>
        <p:txBody>
          <a:bodyPr/>
          <a:lstStyle/>
          <a:p>
            <a:fld id="{19A298C3-CA33-C84D-B0E1-7CB4B1CC0154}" type="slidenum">
              <a:rPr lang="de-DE" smtClean="0"/>
              <a:t>2</a:t>
            </a:fld>
            <a:endParaRPr lang="de-DE"/>
          </a:p>
        </p:txBody>
      </p:sp>
    </p:spTree>
    <p:extLst>
      <p:ext uri="{BB962C8B-B14F-4D97-AF65-F5344CB8AC3E}">
        <p14:creationId xmlns:p14="http://schemas.microsoft.com/office/powerpoint/2010/main" val="2325026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Results </a:t>
            </a:r>
            <a:r>
              <a:rPr lang="en-GB" dirty="0" err="1"/>
              <a:t>hinzufügen</a:t>
            </a:r>
            <a:endParaRPr lang="en-GB" dirty="0"/>
          </a:p>
        </p:txBody>
      </p:sp>
      <p:sp>
        <p:nvSpPr>
          <p:cNvPr id="4" name="Foliennummernplatzhalter 3"/>
          <p:cNvSpPr>
            <a:spLocks noGrp="1"/>
          </p:cNvSpPr>
          <p:nvPr>
            <p:ph type="sldNum" sz="quarter" idx="5"/>
          </p:nvPr>
        </p:nvSpPr>
        <p:spPr/>
        <p:txBody>
          <a:bodyPr/>
          <a:lstStyle/>
          <a:p>
            <a:fld id="{19A298C3-CA33-C84D-B0E1-7CB4B1CC0154}" type="slidenum">
              <a:rPr lang="de-DE" smtClean="0"/>
              <a:pPr/>
              <a:t>11</a:t>
            </a:fld>
            <a:endParaRPr lang="de-DE" dirty="0"/>
          </a:p>
        </p:txBody>
      </p:sp>
    </p:spTree>
    <p:extLst>
      <p:ext uri="{BB962C8B-B14F-4D97-AF65-F5344CB8AC3E}">
        <p14:creationId xmlns:p14="http://schemas.microsoft.com/office/powerpoint/2010/main" val="259479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Result </a:t>
            </a:r>
            <a:r>
              <a:rPr lang="en-GB" dirty="0" err="1"/>
              <a:t>hinzufügen</a:t>
            </a:r>
            <a:endParaRPr lang="en-GB" dirty="0"/>
          </a:p>
        </p:txBody>
      </p:sp>
      <p:sp>
        <p:nvSpPr>
          <p:cNvPr id="4" name="Foliennummernplatzhalter 3"/>
          <p:cNvSpPr>
            <a:spLocks noGrp="1"/>
          </p:cNvSpPr>
          <p:nvPr>
            <p:ph type="sldNum" sz="quarter" idx="5"/>
          </p:nvPr>
        </p:nvSpPr>
        <p:spPr/>
        <p:txBody>
          <a:bodyPr/>
          <a:lstStyle/>
          <a:p>
            <a:fld id="{19A298C3-CA33-C84D-B0E1-7CB4B1CC0154}" type="slidenum">
              <a:rPr lang="de-DE" smtClean="0"/>
              <a:pPr/>
              <a:t>14</a:t>
            </a:fld>
            <a:endParaRPr lang="de-DE" dirty="0"/>
          </a:p>
        </p:txBody>
      </p:sp>
    </p:spTree>
    <p:extLst>
      <p:ext uri="{BB962C8B-B14F-4D97-AF65-F5344CB8AC3E}">
        <p14:creationId xmlns:p14="http://schemas.microsoft.com/office/powerpoint/2010/main" val="2925559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 cover">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B48A3A9-5DBD-CA8C-4366-82892E5EADAF}"/>
              </a:ext>
            </a:extLst>
          </p:cNvPr>
          <p:cNvSpPr>
            <a:spLocks noGrp="1"/>
          </p:cNvSpPr>
          <p:nvPr>
            <p:ph type="ctrTitle"/>
          </p:nvPr>
        </p:nvSpPr>
        <p:spPr>
          <a:xfrm>
            <a:off x="792000" y="950912"/>
            <a:ext cx="7560000" cy="2268537"/>
          </a:xfrm>
        </p:spPr>
        <p:txBody>
          <a:bodyPr anchor="b"/>
          <a:lstStyle>
            <a:lvl1pPr algn="l">
              <a:lnSpc>
                <a:spcPts val="5000"/>
              </a:lnSpc>
              <a:defRPr sz="4500" b="0" i="0">
                <a:latin typeface="+mj-lt"/>
                <a:cs typeface="Calibri Light" panose="020F0302020204030204" pitchFamily="34" charset="0"/>
              </a:defRPr>
            </a:lvl1pPr>
          </a:lstStyle>
          <a:p>
            <a:r>
              <a:rPr lang="de-DE" dirty="0"/>
              <a:t>Mastertitelformat bearbeiten</a:t>
            </a:r>
          </a:p>
        </p:txBody>
      </p:sp>
      <p:sp>
        <p:nvSpPr>
          <p:cNvPr id="7" name="Untertitel 2">
            <a:extLst>
              <a:ext uri="{FF2B5EF4-FFF2-40B4-BE49-F238E27FC236}">
                <a16:creationId xmlns:a16="http://schemas.microsoft.com/office/drawing/2014/main" id="{54763820-69C2-AD99-FB54-EBEB24DBF115}"/>
              </a:ext>
            </a:extLst>
          </p:cNvPr>
          <p:cNvSpPr>
            <a:spLocks noGrp="1"/>
          </p:cNvSpPr>
          <p:nvPr>
            <p:ph type="subTitle" idx="1"/>
          </p:nvPr>
        </p:nvSpPr>
        <p:spPr>
          <a:xfrm>
            <a:off x="792000" y="3219450"/>
            <a:ext cx="7560000" cy="1090922"/>
          </a:xfrm>
        </p:spPr>
        <p:txBody>
          <a:bodyPr lIns="0">
            <a:noAutofit/>
          </a:bodyPr>
          <a:lstStyle>
            <a:lvl1pPr marL="0" indent="0" algn="l">
              <a:buNone/>
              <a:defRPr sz="1800" b="0" i="0" baseline="0">
                <a:latin typeface="+mn-lt"/>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dirty="0"/>
              <a:t>Master-Untertitelformat bearbeiten</a:t>
            </a:r>
          </a:p>
        </p:txBody>
      </p:sp>
      <p:pic>
        <p:nvPicPr>
          <p:cNvPr id="8" name="Grafik 7">
            <a:extLst>
              <a:ext uri="{FF2B5EF4-FFF2-40B4-BE49-F238E27FC236}">
                <a16:creationId xmlns:a16="http://schemas.microsoft.com/office/drawing/2014/main" id="{1D9A1085-ED65-B559-AE7A-FB381007B9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250825" y="268288"/>
            <a:ext cx="1775728" cy="484289"/>
          </a:xfrm>
          <a:prstGeom prst="rect">
            <a:avLst/>
          </a:prstGeom>
        </p:spPr>
      </p:pic>
    </p:spTree>
    <p:extLst>
      <p:ext uri="{BB962C8B-B14F-4D97-AF65-F5344CB8AC3E}">
        <p14:creationId xmlns:p14="http://schemas.microsoft.com/office/powerpoint/2010/main" val="84352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32508F5-B2AC-58FE-0408-4882BEF59F7F}"/>
              </a:ext>
            </a:extLst>
          </p:cNvPr>
          <p:cNvSpPr/>
          <p:nvPr userDrawn="1"/>
        </p:nvSpPr>
        <p:spPr>
          <a:xfrm>
            <a:off x="-1" y="1116000"/>
            <a:ext cx="9143999" cy="34210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0" i="0" dirty="0">
              <a:latin typeface="Calibri Light" panose="020F0302020204030204" pitchFamily="34" charset="0"/>
            </a:endParaRPr>
          </a:p>
        </p:txBody>
      </p:sp>
      <p:sp>
        <p:nvSpPr>
          <p:cNvPr id="2" name="Titel 1">
            <a:extLst>
              <a:ext uri="{FF2B5EF4-FFF2-40B4-BE49-F238E27FC236}">
                <a16:creationId xmlns:a16="http://schemas.microsoft.com/office/drawing/2014/main" id="{59BFA250-EECC-C4C3-7D55-F5C823A54B74}"/>
              </a:ext>
            </a:extLst>
          </p:cNvPr>
          <p:cNvSpPr>
            <a:spLocks noGrp="1"/>
          </p:cNvSpPr>
          <p:nvPr>
            <p:ph type="title"/>
          </p:nvPr>
        </p:nvSpPr>
        <p:spPr/>
        <p:txBody>
          <a:bodyPr/>
          <a:lstStyle/>
          <a:p>
            <a:r>
              <a:rPr lang="de-DE" dirty="0"/>
              <a:t>Mastertitelformat bearbeiten</a:t>
            </a:r>
          </a:p>
        </p:txBody>
      </p:sp>
      <p:sp>
        <p:nvSpPr>
          <p:cNvPr id="7" name="Textplatzhalter 6">
            <a:extLst>
              <a:ext uri="{FF2B5EF4-FFF2-40B4-BE49-F238E27FC236}">
                <a16:creationId xmlns:a16="http://schemas.microsoft.com/office/drawing/2014/main" id="{0F064994-FA18-C855-5A48-3F7ED730E05D}"/>
              </a:ext>
            </a:extLst>
          </p:cNvPr>
          <p:cNvSpPr>
            <a:spLocks noGrp="1"/>
          </p:cNvSpPr>
          <p:nvPr>
            <p:ph type="body" sz="quarter" idx="10"/>
          </p:nvPr>
        </p:nvSpPr>
        <p:spPr>
          <a:xfrm>
            <a:off x="250823" y="1419225"/>
            <a:ext cx="8389939" cy="2773362"/>
          </a:xfrm>
          <a:noFill/>
        </p:spPr>
        <p:txBody>
          <a:bodyPr wrap="square" tIns="0" rIns="0" bIns="0" anchor="t" anchorCtr="0">
            <a:noAutofit/>
          </a:bodyPr>
          <a:lstStyle>
            <a:lvl1pPr marL="0" indent="0">
              <a:lnSpc>
                <a:spcPct val="90000"/>
              </a:lnSpc>
              <a:spcAft>
                <a:spcPts val="375"/>
              </a:spcAft>
              <a:buNone/>
              <a:defRPr sz="1350" b="0" i="0">
                <a:solidFill>
                  <a:schemeClr val="bg1"/>
                </a:solidFill>
                <a:latin typeface="+mn-lt"/>
                <a:cs typeface="Calibri Light" panose="020F0302020204030204" pitchFamily="34" charset="0"/>
              </a:defRPr>
            </a:lvl1pPr>
            <a:lvl2pPr marL="252000" indent="0">
              <a:lnSpc>
                <a:spcPct val="90000"/>
              </a:lnSpc>
              <a:spcAft>
                <a:spcPts val="0"/>
              </a:spcAft>
              <a:buNone/>
              <a:defRPr sz="1350" b="0" i="0">
                <a:solidFill>
                  <a:schemeClr val="bg1"/>
                </a:solidFill>
                <a:latin typeface="Calibri Light" panose="020F0302020204030204" pitchFamily="34" charset="0"/>
                <a:cs typeface="Calibri Light" panose="020F0302020204030204" pitchFamily="34" charset="0"/>
              </a:defRPr>
            </a:lvl2pPr>
            <a:lvl3pPr marL="252000" indent="0">
              <a:lnSpc>
                <a:spcPct val="90000"/>
              </a:lnSpc>
              <a:spcAft>
                <a:spcPts val="0"/>
              </a:spcAft>
              <a:buNone/>
              <a:defRPr sz="1350" b="0" i="0">
                <a:solidFill>
                  <a:schemeClr val="bg1"/>
                </a:solidFill>
                <a:latin typeface="Calibri Light" panose="020F0302020204030204" pitchFamily="34" charset="0"/>
                <a:cs typeface="Calibri Light" panose="020F0302020204030204" pitchFamily="34" charset="0"/>
              </a:defRPr>
            </a:lvl3pPr>
            <a:lvl4pPr marL="252000" indent="0">
              <a:lnSpc>
                <a:spcPct val="90000"/>
              </a:lnSpc>
              <a:spcAft>
                <a:spcPts val="0"/>
              </a:spcAft>
              <a:buNone/>
              <a:defRPr sz="1350" b="0" i="0">
                <a:solidFill>
                  <a:schemeClr val="bg1"/>
                </a:solidFill>
                <a:latin typeface="Calibri Light" panose="020F0302020204030204" pitchFamily="34" charset="0"/>
                <a:cs typeface="Calibri Light" panose="020F0302020204030204" pitchFamily="34" charset="0"/>
              </a:defRPr>
            </a:lvl4pPr>
            <a:lvl5pPr marL="252000" indent="0">
              <a:lnSpc>
                <a:spcPct val="90000"/>
              </a:lnSpc>
              <a:spcAft>
                <a:spcPts val="0"/>
              </a:spcAft>
              <a:buNone/>
              <a:defRPr sz="1350" b="0" i="0">
                <a:solidFill>
                  <a:schemeClr val="bg1"/>
                </a:solidFill>
                <a:latin typeface="Calibri Light" panose="020F0302020204030204" pitchFamily="34" charset="0"/>
                <a:cs typeface="Calibri Light" panose="020F0302020204030204" pitchFamily="34" charset="0"/>
              </a:defRPr>
            </a:lvl5pPr>
          </a:lstStyle>
          <a:p>
            <a:pPr lvl="0"/>
            <a:r>
              <a:rPr lang="de-DE" dirty="0"/>
              <a:t>Mastertextformat bearbeiten</a:t>
            </a:r>
          </a:p>
        </p:txBody>
      </p:sp>
    </p:spTree>
    <p:extLst>
      <p:ext uri="{BB962C8B-B14F-4D97-AF65-F5344CB8AC3E}">
        <p14:creationId xmlns:p14="http://schemas.microsoft.com/office/powerpoint/2010/main" val="48379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E68FD-E530-292F-351B-4962412B5762}"/>
              </a:ext>
            </a:extLst>
          </p:cNvPr>
          <p:cNvSpPr>
            <a:spLocks noGrp="1"/>
          </p:cNvSpPr>
          <p:nvPr>
            <p:ph type="title"/>
          </p:nvPr>
        </p:nvSpPr>
        <p:spPr>
          <a:xfrm>
            <a:off x="250825" y="252000"/>
            <a:ext cx="8640000" cy="864000"/>
          </a:xfrm>
        </p:spPr>
        <p:txBody>
          <a:bodyPr>
            <a:noAutofit/>
          </a:bodyPr>
          <a:lstStyle/>
          <a:p>
            <a:r>
              <a:rPr lang="de-DE" dirty="0"/>
              <a:t>Mastertitelformat bearbeiten</a:t>
            </a:r>
          </a:p>
        </p:txBody>
      </p:sp>
      <p:sp>
        <p:nvSpPr>
          <p:cNvPr id="3" name="Inhaltsplatzhalter 2">
            <a:extLst>
              <a:ext uri="{FF2B5EF4-FFF2-40B4-BE49-F238E27FC236}">
                <a16:creationId xmlns:a16="http://schemas.microsoft.com/office/drawing/2014/main" id="{C90F2429-7D1B-F824-B259-E8DCD3A201DB}"/>
              </a:ext>
            </a:extLst>
          </p:cNvPr>
          <p:cNvSpPr>
            <a:spLocks noGrp="1"/>
          </p:cNvSpPr>
          <p:nvPr>
            <p:ph idx="1"/>
          </p:nvPr>
        </p:nvSpPr>
        <p:spPr>
          <a:xfrm>
            <a:off x="250825" y="1419225"/>
            <a:ext cx="8389938" cy="2988000"/>
          </a:xfrm>
        </p:spPr>
        <p:txBody>
          <a:bodyPr>
            <a:noAutofit/>
          </a:bodyPr>
          <a:lstStyle>
            <a:lvl2pPr>
              <a:spcBef>
                <a:spcPts val="200"/>
              </a:spcBef>
              <a:defRPr/>
            </a:lvl2pPr>
            <a:lvl3pPr>
              <a:spcBef>
                <a:spcPts val="200"/>
              </a:spcBef>
              <a:defRPr/>
            </a:lvl3pPr>
            <a:lvl4pPr>
              <a:spcBef>
                <a:spcPts val="200"/>
              </a:spcBef>
              <a:defRPr/>
            </a:lvl4pPr>
            <a:lvl5pPr>
              <a:spcBef>
                <a:spcPts val="200"/>
              </a:spcBef>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3F5CE11E-0EE0-3708-A4B4-6BD86C76A956}"/>
              </a:ext>
            </a:extLst>
          </p:cNvPr>
          <p:cNvSpPr>
            <a:spLocks noGrp="1"/>
          </p:cNvSpPr>
          <p:nvPr>
            <p:ph type="dt" sz="half" idx="10"/>
          </p:nvPr>
        </p:nvSpPr>
        <p:spPr/>
        <p:txBody>
          <a:bodyPr/>
          <a:lstStyle/>
          <a:p>
            <a:r>
              <a:rPr lang="de-AT" dirty="0"/>
              <a:t>20. Januar 2023</a:t>
            </a:r>
            <a:endParaRPr lang="de-DE" dirty="0"/>
          </a:p>
        </p:txBody>
      </p:sp>
      <p:sp>
        <p:nvSpPr>
          <p:cNvPr id="5" name="Fußzeilenplatzhalter 4">
            <a:extLst>
              <a:ext uri="{FF2B5EF4-FFF2-40B4-BE49-F238E27FC236}">
                <a16:creationId xmlns:a16="http://schemas.microsoft.com/office/drawing/2014/main" id="{BF8A7A72-755A-034C-EF48-B9A3471E20B6}"/>
              </a:ext>
            </a:extLst>
          </p:cNvPr>
          <p:cNvSpPr>
            <a:spLocks noGrp="1"/>
          </p:cNvSpPr>
          <p:nvPr>
            <p:ph type="ftr" sz="quarter" idx="11"/>
          </p:nvPr>
        </p:nvSpPr>
        <p:spPr/>
        <p:txBody>
          <a:bodyPr/>
          <a:lstStyle>
            <a:lvl1pPr algn="r">
              <a:defRPr/>
            </a:lvl1pPr>
          </a:lstStyle>
          <a:p>
            <a:endParaRPr lang="de-DE" dirty="0"/>
          </a:p>
        </p:txBody>
      </p:sp>
      <p:sp>
        <p:nvSpPr>
          <p:cNvPr id="6" name="Foliennummernplatzhalter 5">
            <a:extLst>
              <a:ext uri="{FF2B5EF4-FFF2-40B4-BE49-F238E27FC236}">
                <a16:creationId xmlns:a16="http://schemas.microsoft.com/office/drawing/2014/main" id="{EA42C0A5-ADFB-7F17-EF61-5F809355A479}"/>
              </a:ext>
            </a:extLst>
          </p:cNvPr>
          <p:cNvSpPr>
            <a:spLocks noGrp="1"/>
          </p:cNvSpPr>
          <p:nvPr>
            <p:ph type="sldNum" sz="quarter" idx="12"/>
          </p:nvPr>
        </p:nvSpPr>
        <p:spPr/>
        <p:txBody>
          <a:bodyPr/>
          <a:lstStyle/>
          <a:p>
            <a:fld id="{8A659B55-214A-9244-B2C4-88C435D949E0}" type="slidenum">
              <a:rPr lang="de-DE" smtClean="0"/>
              <a:t>‹Nr.›</a:t>
            </a:fld>
            <a:endParaRPr lang="de-DE" dirty="0"/>
          </a:p>
        </p:txBody>
      </p:sp>
    </p:spTree>
    <p:extLst>
      <p:ext uri="{BB962C8B-B14F-4D97-AF65-F5344CB8AC3E}">
        <p14:creationId xmlns:p14="http://schemas.microsoft.com/office/powerpoint/2010/main" val="348127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419EC9-6882-0BF7-5663-D864B3D3742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6D84DC3-3145-C73B-5D45-CD29A4512755}"/>
              </a:ext>
            </a:extLst>
          </p:cNvPr>
          <p:cNvSpPr>
            <a:spLocks noGrp="1"/>
          </p:cNvSpPr>
          <p:nvPr>
            <p:ph sz="half" idx="1"/>
          </p:nvPr>
        </p:nvSpPr>
        <p:spPr>
          <a:xfrm>
            <a:off x="250825" y="1419225"/>
            <a:ext cx="4140000" cy="2988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a:extLst>
              <a:ext uri="{FF2B5EF4-FFF2-40B4-BE49-F238E27FC236}">
                <a16:creationId xmlns:a16="http://schemas.microsoft.com/office/drawing/2014/main" id="{8EF07955-52E1-CB01-7736-87386E74B0D9}"/>
              </a:ext>
            </a:extLst>
          </p:cNvPr>
          <p:cNvSpPr>
            <a:spLocks noGrp="1"/>
          </p:cNvSpPr>
          <p:nvPr>
            <p:ph sz="half" idx="2"/>
          </p:nvPr>
        </p:nvSpPr>
        <p:spPr>
          <a:xfrm>
            <a:off x="4750825" y="1419225"/>
            <a:ext cx="4140000" cy="2988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umsplatzhalter 4">
            <a:extLst>
              <a:ext uri="{FF2B5EF4-FFF2-40B4-BE49-F238E27FC236}">
                <a16:creationId xmlns:a16="http://schemas.microsoft.com/office/drawing/2014/main" id="{3F395F6D-8038-B304-E336-B21A2D9C4ABA}"/>
              </a:ext>
            </a:extLst>
          </p:cNvPr>
          <p:cNvSpPr>
            <a:spLocks noGrp="1"/>
          </p:cNvSpPr>
          <p:nvPr>
            <p:ph type="dt" sz="half" idx="10"/>
          </p:nvPr>
        </p:nvSpPr>
        <p:spPr/>
        <p:txBody>
          <a:bodyPr/>
          <a:lstStyle/>
          <a:p>
            <a:r>
              <a:rPr lang="de-AT" dirty="0"/>
              <a:t>20. Januar 2023</a:t>
            </a:r>
            <a:endParaRPr lang="de-DE" dirty="0"/>
          </a:p>
        </p:txBody>
      </p:sp>
      <p:sp>
        <p:nvSpPr>
          <p:cNvPr id="6" name="Fußzeilenplatzhalter 5">
            <a:extLst>
              <a:ext uri="{FF2B5EF4-FFF2-40B4-BE49-F238E27FC236}">
                <a16:creationId xmlns:a16="http://schemas.microsoft.com/office/drawing/2014/main" id="{E584AFB6-A175-D11E-2098-7736F229417E}"/>
              </a:ext>
            </a:extLst>
          </p:cNvPr>
          <p:cNvSpPr>
            <a:spLocks noGrp="1"/>
          </p:cNvSpPr>
          <p:nvPr>
            <p:ph type="ftr" sz="quarter" idx="11"/>
          </p:nvPr>
        </p:nvSpPr>
        <p:spPr/>
        <p:txBody>
          <a:bodyPr/>
          <a:lstStyle>
            <a:lvl1pPr algn="r">
              <a:defRPr/>
            </a:lvl1pPr>
          </a:lstStyle>
          <a:p>
            <a:endParaRPr lang="de-DE"/>
          </a:p>
        </p:txBody>
      </p:sp>
      <p:sp>
        <p:nvSpPr>
          <p:cNvPr id="7" name="Foliennummernplatzhalter 6">
            <a:extLst>
              <a:ext uri="{FF2B5EF4-FFF2-40B4-BE49-F238E27FC236}">
                <a16:creationId xmlns:a16="http://schemas.microsoft.com/office/drawing/2014/main" id="{483388A9-2DFB-4B6F-2DC6-73CB885F90A9}"/>
              </a:ext>
            </a:extLst>
          </p:cNvPr>
          <p:cNvSpPr>
            <a:spLocks noGrp="1"/>
          </p:cNvSpPr>
          <p:nvPr>
            <p:ph type="sldNum" sz="quarter" idx="12"/>
          </p:nvPr>
        </p:nvSpPr>
        <p:spPr/>
        <p:txBody>
          <a:bodyPr/>
          <a:lstStyle/>
          <a:p>
            <a:fld id="{8A659B55-214A-9244-B2C4-88C435D949E0}" type="slidenum">
              <a:rPr lang="de-DE" smtClean="0"/>
              <a:t>‹Nr.›</a:t>
            </a:fld>
            <a:endParaRPr lang="de-DE"/>
          </a:p>
        </p:txBody>
      </p:sp>
    </p:spTree>
    <p:extLst>
      <p:ext uri="{BB962C8B-B14F-4D97-AF65-F5344CB8AC3E}">
        <p14:creationId xmlns:p14="http://schemas.microsoft.com/office/powerpoint/2010/main" val="398229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419EC9-6882-0BF7-5663-D864B3D37422}"/>
              </a:ext>
            </a:extLst>
          </p:cNvPr>
          <p:cNvSpPr>
            <a:spLocks noGrp="1"/>
          </p:cNvSpPr>
          <p:nvPr>
            <p:ph type="title"/>
          </p:nvPr>
        </p:nvSpPr>
        <p:spPr/>
        <p:txBody>
          <a:bodyPr/>
          <a:lstStyle/>
          <a:p>
            <a:r>
              <a:rPr lang="de-DE"/>
              <a:t>Mastertitelformat bearbeiten</a:t>
            </a:r>
          </a:p>
        </p:txBody>
      </p:sp>
      <p:sp>
        <p:nvSpPr>
          <p:cNvPr id="4" name="Inhaltsplatzhalter 3">
            <a:extLst>
              <a:ext uri="{FF2B5EF4-FFF2-40B4-BE49-F238E27FC236}">
                <a16:creationId xmlns:a16="http://schemas.microsoft.com/office/drawing/2014/main" id="{8EF07955-52E1-CB01-7736-87386E74B0D9}"/>
              </a:ext>
            </a:extLst>
          </p:cNvPr>
          <p:cNvSpPr>
            <a:spLocks noGrp="1"/>
          </p:cNvSpPr>
          <p:nvPr>
            <p:ph sz="half" idx="2"/>
          </p:nvPr>
        </p:nvSpPr>
        <p:spPr>
          <a:xfrm>
            <a:off x="4319587" y="1419225"/>
            <a:ext cx="4571237" cy="2988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umsplatzhalter 4">
            <a:extLst>
              <a:ext uri="{FF2B5EF4-FFF2-40B4-BE49-F238E27FC236}">
                <a16:creationId xmlns:a16="http://schemas.microsoft.com/office/drawing/2014/main" id="{3F395F6D-8038-B304-E336-B21A2D9C4ABA}"/>
              </a:ext>
            </a:extLst>
          </p:cNvPr>
          <p:cNvSpPr>
            <a:spLocks noGrp="1"/>
          </p:cNvSpPr>
          <p:nvPr>
            <p:ph type="dt" sz="half" idx="10"/>
          </p:nvPr>
        </p:nvSpPr>
        <p:spPr/>
        <p:txBody>
          <a:bodyPr/>
          <a:lstStyle/>
          <a:p>
            <a:r>
              <a:rPr lang="de-AT" dirty="0"/>
              <a:t>20. Januar 2023</a:t>
            </a:r>
            <a:endParaRPr lang="de-DE" dirty="0"/>
          </a:p>
        </p:txBody>
      </p:sp>
      <p:sp>
        <p:nvSpPr>
          <p:cNvPr id="6" name="Fußzeilenplatzhalter 5">
            <a:extLst>
              <a:ext uri="{FF2B5EF4-FFF2-40B4-BE49-F238E27FC236}">
                <a16:creationId xmlns:a16="http://schemas.microsoft.com/office/drawing/2014/main" id="{E584AFB6-A175-D11E-2098-7736F229417E}"/>
              </a:ext>
            </a:extLst>
          </p:cNvPr>
          <p:cNvSpPr>
            <a:spLocks noGrp="1"/>
          </p:cNvSpPr>
          <p:nvPr>
            <p:ph type="ftr" sz="quarter" idx="11"/>
          </p:nvPr>
        </p:nvSpPr>
        <p:spPr/>
        <p:txBody>
          <a:bodyPr/>
          <a:lstStyle>
            <a:lvl1pPr algn="r">
              <a:defRPr/>
            </a:lvl1pPr>
          </a:lstStyle>
          <a:p>
            <a:endParaRPr lang="de-DE" dirty="0"/>
          </a:p>
        </p:txBody>
      </p:sp>
      <p:sp>
        <p:nvSpPr>
          <p:cNvPr id="7" name="Foliennummernplatzhalter 6">
            <a:extLst>
              <a:ext uri="{FF2B5EF4-FFF2-40B4-BE49-F238E27FC236}">
                <a16:creationId xmlns:a16="http://schemas.microsoft.com/office/drawing/2014/main" id="{483388A9-2DFB-4B6F-2DC6-73CB885F90A9}"/>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9" name="Bildplatzhalter 8">
            <a:extLst>
              <a:ext uri="{FF2B5EF4-FFF2-40B4-BE49-F238E27FC236}">
                <a16:creationId xmlns:a16="http://schemas.microsoft.com/office/drawing/2014/main" id="{FA09A77C-9E9D-07EB-3B19-9FE991F53B22}"/>
              </a:ext>
            </a:extLst>
          </p:cNvPr>
          <p:cNvSpPr>
            <a:spLocks noGrp="1"/>
          </p:cNvSpPr>
          <p:nvPr>
            <p:ph type="pic" sz="quarter" idx="13"/>
          </p:nvPr>
        </p:nvSpPr>
        <p:spPr>
          <a:xfrm>
            <a:off x="0" y="1492250"/>
            <a:ext cx="4067175" cy="2879725"/>
          </a:xfrm>
        </p:spPr>
        <p:txBody>
          <a:bodyPr/>
          <a:lstStyle/>
          <a:p>
            <a:endParaRPr lang="de-DE"/>
          </a:p>
        </p:txBody>
      </p:sp>
      <p:sp>
        <p:nvSpPr>
          <p:cNvPr id="3" name="Textplatzhalter 5">
            <a:extLst>
              <a:ext uri="{FF2B5EF4-FFF2-40B4-BE49-F238E27FC236}">
                <a16:creationId xmlns:a16="http://schemas.microsoft.com/office/drawing/2014/main" id="{5BA5E70F-65BB-5089-9B29-F9EEEE479FC3}"/>
              </a:ext>
            </a:extLst>
          </p:cNvPr>
          <p:cNvSpPr>
            <a:spLocks noGrp="1"/>
          </p:cNvSpPr>
          <p:nvPr>
            <p:ph type="body" sz="quarter" idx="28"/>
          </p:nvPr>
        </p:nvSpPr>
        <p:spPr>
          <a:xfrm>
            <a:off x="250825" y="4374000"/>
            <a:ext cx="3816350"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Tree>
    <p:extLst>
      <p:ext uri="{BB962C8B-B14F-4D97-AF65-F5344CB8AC3E}">
        <p14:creationId xmlns:p14="http://schemas.microsoft.com/office/powerpoint/2010/main" val="2372970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Hochformat + Text">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E2C2B0B3-5F61-C93D-3649-D4CBEEA37623}"/>
              </a:ext>
            </a:extLst>
          </p:cNvPr>
          <p:cNvSpPr/>
          <p:nvPr userDrawn="1"/>
        </p:nvSpPr>
        <p:spPr>
          <a:xfrm>
            <a:off x="0" y="1492250"/>
            <a:ext cx="4067175" cy="28797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0" i="0" dirty="0">
              <a:latin typeface="Calibri Light" panose="020F0302020204030204" pitchFamily="34" charset="0"/>
            </a:endParaRPr>
          </a:p>
        </p:txBody>
      </p:sp>
      <p:sp>
        <p:nvSpPr>
          <p:cNvPr id="2" name="Titel 1">
            <a:extLst>
              <a:ext uri="{FF2B5EF4-FFF2-40B4-BE49-F238E27FC236}">
                <a16:creationId xmlns:a16="http://schemas.microsoft.com/office/drawing/2014/main" id="{CB419EC9-6882-0BF7-5663-D864B3D37422}"/>
              </a:ext>
            </a:extLst>
          </p:cNvPr>
          <p:cNvSpPr>
            <a:spLocks noGrp="1"/>
          </p:cNvSpPr>
          <p:nvPr>
            <p:ph type="title"/>
          </p:nvPr>
        </p:nvSpPr>
        <p:spPr/>
        <p:txBody>
          <a:bodyPr/>
          <a:lstStyle/>
          <a:p>
            <a:r>
              <a:rPr lang="de-DE"/>
              <a:t>Mastertitelformat bearbeiten</a:t>
            </a:r>
          </a:p>
        </p:txBody>
      </p:sp>
      <p:sp>
        <p:nvSpPr>
          <p:cNvPr id="4" name="Inhaltsplatzhalter 3">
            <a:extLst>
              <a:ext uri="{FF2B5EF4-FFF2-40B4-BE49-F238E27FC236}">
                <a16:creationId xmlns:a16="http://schemas.microsoft.com/office/drawing/2014/main" id="{8EF07955-52E1-CB01-7736-87386E74B0D9}"/>
              </a:ext>
            </a:extLst>
          </p:cNvPr>
          <p:cNvSpPr>
            <a:spLocks noGrp="1"/>
          </p:cNvSpPr>
          <p:nvPr>
            <p:ph sz="half" idx="2"/>
          </p:nvPr>
        </p:nvSpPr>
        <p:spPr>
          <a:xfrm>
            <a:off x="4319587" y="1419225"/>
            <a:ext cx="4571237" cy="2988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umsplatzhalter 4">
            <a:extLst>
              <a:ext uri="{FF2B5EF4-FFF2-40B4-BE49-F238E27FC236}">
                <a16:creationId xmlns:a16="http://schemas.microsoft.com/office/drawing/2014/main" id="{3F395F6D-8038-B304-E336-B21A2D9C4ABA}"/>
              </a:ext>
            </a:extLst>
          </p:cNvPr>
          <p:cNvSpPr>
            <a:spLocks noGrp="1"/>
          </p:cNvSpPr>
          <p:nvPr>
            <p:ph type="dt" sz="half" idx="10"/>
          </p:nvPr>
        </p:nvSpPr>
        <p:spPr/>
        <p:txBody>
          <a:bodyPr/>
          <a:lstStyle/>
          <a:p>
            <a:r>
              <a:rPr lang="de-AT" dirty="0"/>
              <a:t>20. Januar 2023</a:t>
            </a:r>
            <a:endParaRPr lang="de-DE" dirty="0"/>
          </a:p>
        </p:txBody>
      </p:sp>
      <p:sp>
        <p:nvSpPr>
          <p:cNvPr id="6" name="Fußzeilenplatzhalter 5">
            <a:extLst>
              <a:ext uri="{FF2B5EF4-FFF2-40B4-BE49-F238E27FC236}">
                <a16:creationId xmlns:a16="http://schemas.microsoft.com/office/drawing/2014/main" id="{E584AFB6-A175-D11E-2098-7736F229417E}"/>
              </a:ext>
            </a:extLst>
          </p:cNvPr>
          <p:cNvSpPr>
            <a:spLocks noGrp="1"/>
          </p:cNvSpPr>
          <p:nvPr>
            <p:ph type="ftr" sz="quarter" idx="11"/>
          </p:nvPr>
        </p:nvSpPr>
        <p:spPr/>
        <p:txBody>
          <a:bodyPr/>
          <a:lstStyle>
            <a:lvl1pPr algn="r">
              <a:defRPr/>
            </a:lvl1pPr>
          </a:lstStyle>
          <a:p>
            <a:endParaRPr lang="de-DE" dirty="0"/>
          </a:p>
        </p:txBody>
      </p:sp>
      <p:sp>
        <p:nvSpPr>
          <p:cNvPr id="7" name="Foliennummernplatzhalter 6">
            <a:extLst>
              <a:ext uri="{FF2B5EF4-FFF2-40B4-BE49-F238E27FC236}">
                <a16:creationId xmlns:a16="http://schemas.microsoft.com/office/drawing/2014/main" id="{483388A9-2DFB-4B6F-2DC6-73CB885F90A9}"/>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8" name="Inhaltsplatzhalter 7">
            <a:extLst>
              <a:ext uri="{FF2B5EF4-FFF2-40B4-BE49-F238E27FC236}">
                <a16:creationId xmlns:a16="http://schemas.microsoft.com/office/drawing/2014/main" id="{1728A5EF-15C5-305F-EDBC-772CC0D181B6}"/>
              </a:ext>
            </a:extLst>
          </p:cNvPr>
          <p:cNvSpPr>
            <a:spLocks noGrp="1"/>
          </p:cNvSpPr>
          <p:nvPr>
            <p:ph sz="quarter" idx="14"/>
          </p:nvPr>
        </p:nvSpPr>
        <p:spPr>
          <a:xfrm>
            <a:off x="0" y="1492250"/>
            <a:ext cx="4067175" cy="287972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 name="Textplatzhalter 5">
            <a:extLst>
              <a:ext uri="{FF2B5EF4-FFF2-40B4-BE49-F238E27FC236}">
                <a16:creationId xmlns:a16="http://schemas.microsoft.com/office/drawing/2014/main" id="{4CF170C1-6E13-FBBF-1788-DDD6548C3273}"/>
              </a:ext>
            </a:extLst>
          </p:cNvPr>
          <p:cNvSpPr>
            <a:spLocks noGrp="1"/>
          </p:cNvSpPr>
          <p:nvPr>
            <p:ph type="body" sz="quarter" idx="28"/>
          </p:nvPr>
        </p:nvSpPr>
        <p:spPr>
          <a:xfrm>
            <a:off x="250825" y="4374000"/>
            <a:ext cx="3816350"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Tree>
    <p:extLst>
      <p:ext uri="{BB962C8B-B14F-4D97-AF65-F5344CB8AC3E}">
        <p14:creationId xmlns:p14="http://schemas.microsoft.com/office/powerpoint/2010/main" val="1269595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Bilder, autoEinpassung + Text">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E2C2B0B3-5F61-C93D-3649-D4CBEEA37623}"/>
              </a:ext>
            </a:extLst>
          </p:cNvPr>
          <p:cNvSpPr/>
          <p:nvPr userDrawn="1"/>
        </p:nvSpPr>
        <p:spPr>
          <a:xfrm>
            <a:off x="0" y="1492250"/>
            <a:ext cx="4572000" cy="2879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0" i="0" dirty="0">
              <a:latin typeface="Calibri Light" panose="020F0302020204030204" pitchFamily="34" charset="0"/>
            </a:endParaRPr>
          </a:p>
        </p:txBody>
      </p:sp>
      <p:sp>
        <p:nvSpPr>
          <p:cNvPr id="2" name="Titel 1">
            <a:extLst>
              <a:ext uri="{FF2B5EF4-FFF2-40B4-BE49-F238E27FC236}">
                <a16:creationId xmlns:a16="http://schemas.microsoft.com/office/drawing/2014/main" id="{CB419EC9-6882-0BF7-5663-D864B3D37422}"/>
              </a:ext>
            </a:extLst>
          </p:cNvPr>
          <p:cNvSpPr>
            <a:spLocks noGrp="1"/>
          </p:cNvSpPr>
          <p:nvPr>
            <p:ph type="title"/>
          </p:nvPr>
        </p:nvSpPr>
        <p:spPr/>
        <p:txBody>
          <a:bodyPr/>
          <a:lstStyle/>
          <a:p>
            <a:r>
              <a:rPr lang="de-DE"/>
              <a:t>Mastertitelformat bearbeiten</a:t>
            </a:r>
          </a:p>
        </p:txBody>
      </p:sp>
      <p:sp>
        <p:nvSpPr>
          <p:cNvPr id="4" name="Inhaltsplatzhalter 3">
            <a:extLst>
              <a:ext uri="{FF2B5EF4-FFF2-40B4-BE49-F238E27FC236}">
                <a16:creationId xmlns:a16="http://schemas.microsoft.com/office/drawing/2014/main" id="{8EF07955-52E1-CB01-7736-87386E74B0D9}"/>
              </a:ext>
            </a:extLst>
          </p:cNvPr>
          <p:cNvSpPr>
            <a:spLocks noGrp="1"/>
          </p:cNvSpPr>
          <p:nvPr>
            <p:ph sz="half" idx="2"/>
          </p:nvPr>
        </p:nvSpPr>
        <p:spPr>
          <a:xfrm>
            <a:off x="4823649" y="1419225"/>
            <a:ext cx="4067175" cy="2988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umsplatzhalter 4">
            <a:extLst>
              <a:ext uri="{FF2B5EF4-FFF2-40B4-BE49-F238E27FC236}">
                <a16:creationId xmlns:a16="http://schemas.microsoft.com/office/drawing/2014/main" id="{3F395F6D-8038-B304-E336-B21A2D9C4ABA}"/>
              </a:ext>
            </a:extLst>
          </p:cNvPr>
          <p:cNvSpPr>
            <a:spLocks noGrp="1"/>
          </p:cNvSpPr>
          <p:nvPr>
            <p:ph type="dt" sz="half" idx="10"/>
          </p:nvPr>
        </p:nvSpPr>
        <p:spPr/>
        <p:txBody>
          <a:bodyPr/>
          <a:lstStyle/>
          <a:p>
            <a:r>
              <a:rPr lang="de-AT" dirty="0"/>
              <a:t>20. Januar 2023</a:t>
            </a:r>
            <a:endParaRPr lang="de-DE" dirty="0"/>
          </a:p>
        </p:txBody>
      </p:sp>
      <p:sp>
        <p:nvSpPr>
          <p:cNvPr id="6" name="Fußzeilenplatzhalter 5">
            <a:extLst>
              <a:ext uri="{FF2B5EF4-FFF2-40B4-BE49-F238E27FC236}">
                <a16:creationId xmlns:a16="http://schemas.microsoft.com/office/drawing/2014/main" id="{E584AFB6-A175-D11E-2098-7736F229417E}"/>
              </a:ext>
            </a:extLst>
          </p:cNvPr>
          <p:cNvSpPr>
            <a:spLocks noGrp="1"/>
          </p:cNvSpPr>
          <p:nvPr>
            <p:ph type="ftr" sz="quarter" idx="11"/>
          </p:nvPr>
        </p:nvSpPr>
        <p:spPr/>
        <p:txBody>
          <a:bodyPr/>
          <a:lstStyle>
            <a:lvl1pPr algn="r">
              <a:defRPr/>
            </a:lvl1pPr>
          </a:lstStyle>
          <a:p>
            <a:endParaRPr lang="de-DE" dirty="0"/>
          </a:p>
        </p:txBody>
      </p:sp>
      <p:sp>
        <p:nvSpPr>
          <p:cNvPr id="7" name="Foliennummernplatzhalter 6">
            <a:extLst>
              <a:ext uri="{FF2B5EF4-FFF2-40B4-BE49-F238E27FC236}">
                <a16:creationId xmlns:a16="http://schemas.microsoft.com/office/drawing/2014/main" id="{483388A9-2DFB-4B6F-2DC6-73CB885F90A9}"/>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11" name="Bildplatzhalter 10">
            <a:extLst>
              <a:ext uri="{FF2B5EF4-FFF2-40B4-BE49-F238E27FC236}">
                <a16:creationId xmlns:a16="http://schemas.microsoft.com/office/drawing/2014/main" id="{F91FD331-83AA-35A7-CEDD-4E3ADE947D17}"/>
              </a:ext>
            </a:extLst>
          </p:cNvPr>
          <p:cNvSpPr>
            <a:spLocks noGrp="1"/>
          </p:cNvSpPr>
          <p:nvPr>
            <p:ph type="pic" sz="quarter" idx="16"/>
          </p:nvPr>
        </p:nvSpPr>
        <p:spPr>
          <a:xfrm>
            <a:off x="0" y="1492250"/>
            <a:ext cx="2254250" cy="2879725"/>
          </a:xfrm>
        </p:spPr>
        <p:txBody>
          <a:bodyPr/>
          <a:lstStyle/>
          <a:p>
            <a:endParaRPr lang="de-DE"/>
          </a:p>
        </p:txBody>
      </p:sp>
      <p:sp>
        <p:nvSpPr>
          <p:cNvPr id="13" name="Bildplatzhalter 12">
            <a:extLst>
              <a:ext uri="{FF2B5EF4-FFF2-40B4-BE49-F238E27FC236}">
                <a16:creationId xmlns:a16="http://schemas.microsoft.com/office/drawing/2014/main" id="{1FC04760-CB10-6DAC-F4D1-29C85D78BE95}"/>
              </a:ext>
            </a:extLst>
          </p:cNvPr>
          <p:cNvSpPr>
            <a:spLocks noGrp="1"/>
          </p:cNvSpPr>
          <p:nvPr>
            <p:ph type="pic" sz="quarter" idx="17"/>
          </p:nvPr>
        </p:nvSpPr>
        <p:spPr>
          <a:xfrm>
            <a:off x="2318401" y="1492250"/>
            <a:ext cx="2253600" cy="2879725"/>
          </a:xfrm>
        </p:spPr>
        <p:txBody>
          <a:bodyPr/>
          <a:lstStyle/>
          <a:p>
            <a:endParaRPr lang="de-DE"/>
          </a:p>
        </p:txBody>
      </p:sp>
      <p:sp>
        <p:nvSpPr>
          <p:cNvPr id="3" name="Textplatzhalter 5">
            <a:extLst>
              <a:ext uri="{FF2B5EF4-FFF2-40B4-BE49-F238E27FC236}">
                <a16:creationId xmlns:a16="http://schemas.microsoft.com/office/drawing/2014/main" id="{732466D7-17CE-A03E-912D-56AF5F3FC346}"/>
              </a:ext>
            </a:extLst>
          </p:cNvPr>
          <p:cNvSpPr>
            <a:spLocks noGrp="1"/>
          </p:cNvSpPr>
          <p:nvPr>
            <p:ph type="body" sz="quarter" idx="28"/>
          </p:nvPr>
        </p:nvSpPr>
        <p:spPr>
          <a:xfrm>
            <a:off x="250825" y="4374000"/>
            <a:ext cx="2003425" cy="1188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
        <p:nvSpPr>
          <p:cNvPr id="8" name="Textplatzhalter 5">
            <a:extLst>
              <a:ext uri="{FF2B5EF4-FFF2-40B4-BE49-F238E27FC236}">
                <a16:creationId xmlns:a16="http://schemas.microsoft.com/office/drawing/2014/main" id="{8FA671EB-1EA7-43DB-305D-77E170F8C61B}"/>
              </a:ext>
            </a:extLst>
          </p:cNvPr>
          <p:cNvSpPr>
            <a:spLocks noGrp="1"/>
          </p:cNvSpPr>
          <p:nvPr>
            <p:ph type="body" sz="quarter" idx="29"/>
          </p:nvPr>
        </p:nvSpPr>
        <p:spPr>
          <a:xfrm>
            <a:off x="2318401" y="4374000"/>
            <a:ext cx="2253599"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Tree>
    <p:extLst>
      <p:ext uri="{BB962C8B-B14F-4D97-AF65-F5344CB8AC3E}">
        <p14:creationId xmlns:p14="http://schemas.microsoft.com/office/powerpoint/2010/main" val="3824467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ilder, nicht automatisch + Text">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E2C2B0B3-5F61-C93D-3649-D4CBEEA37623}"/>
              </a:ext>
            </a:extLst>
          </p:cNvPr>
          <p:cNvSpPr/>
          <p:nvPr userDrawn="1"/>
        </p:nvSpPr>
        <p:spPr>
          <a:xfrm>
            <a:off x="0" y="1492250"/>
            <a:ext cx="4572000" cy="28797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0" i="0" dirty="0">
              <a:latin typeface="Calibri Light" panose="020F0302020204030204" pitchFamily="34" charset="0"/>
            </a:endParaRPr>
          </a:p>
        </p:txBody>
      </p:sp>
      <p:sp>
        <p:nvSpPr>
          <p:cNvPr id="2" name="Titel 1">
            <a:extLst>
              <a:ext uri="{FF2B5EF4-FFF2-40B4-BE49-F238E27FC236}">
                <a16:creationId xmlns:a16="http://schemas.microsoft.com/office/drawing/2014/main" id="{CB419EC9-6882-0BF7-5663-D864B3D37422}"/>
              </a:ext>
            </a:extLst>
          </p:cNvPr>
          <p:cNvSpPr>
            <a:spLocks noGrp="1"/>
          </p:cNvSpPr>
          <p:nvPr>
            <p:ph type="title"/>
          </p:nvPr>
        </p:nvSpPr>
        <p:spPr/>
        <p:txBody>
          <a:bodyPr/>
          <a:lstStyle/>
          <a:p>
            <a:r>
              <a:rPr lang="de-DE"/>
              <a:t>Mastertitelformat bearbeiten</a:t>
            </a:r>
          </a:p>
        </p:txBody>
      </p:sp>
      <p:sp>
        <p:nvSpPr>
          <p:cNvPr id="4" name="Inhaltsplatzhalter 3">
            <a:extLst>
              <a:ext uri="{FF2B5EF4-FFF2-40B4-BE49-F238E27FC236}">
                <a16:creationId xmlns:a16="http://schemas.microsoft.com/office/drawing/2014/main" id="{8EF07955-52E1-CB01-7736-87386E74B0D9}"/>
              </a:ext>
            </a:extLst>
          </p:cNvPr>
          <p:cNvSpPr>
            <a:spLocks noGrp="1"/>
          </p:cNvSpPr>
          <p:nvPr>
            <p:ph sz="half" idx="2"/>
          </p:nvPr>
        </p:nvSpPr>
        <p:spPr>
          <a:xfrm>
            <a:off x="4823649" y="1419225"/>
            <a:ext cx="4067175" cy="2988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umsplatzhalter 4">
            <a:extLst>
              <a:ext uri="{FF2B5EF4-FFF2-40B4-BE49-F238E27FC236}">
                <a16:creationId xmlns:a16="http://schemas.microsoft.com/office/drawing/2014/main" id="{3F395F6D-8038-B304-E336-B21A2D9C4ABA}"/>
              </a:ext>
            </a:extLst>
          </p:cNvPr>
          <p:cNvSpPr>
            <a:spLocks noGrp="1"/>
          </p:cNvSpPr>
          <p:nvPr>
            <p:ph type="dt" sz="half" idx="10"/>
          </p:nvPr>
        </p:nvSpPr>
        <p:spPr/>
        <p:txBody>
          <a:bodyPr/>
          <a:lstStyle/>
          <a:p>
            <a:r>
              <a:rPr lang="de-AT" dirty="0"/>
              <a:t>20. Januar 2023</a:t>
            </a:r>
            <a:endParaRPr lang="de-DE" dirty="0"/>
          </a:p>
        </p:txBody>
      </p:sp>
      <p:sp>
        <p:nvSpPr>
          <p:cNvPr id="6" name="Fußzeilenplatzhalter 5">
            <a:extLst>
              <a:ext uri="{FF2B5EF4-FFF2-40B4-BE49-F238E27FC236}">
                <a16:creationId xmlns:a16="http://schemas.microsoft.com/office/drawing/2014/main" id="{E584AFB6-A175-D11E-2098-7736F229417E}"/>
              </a:ext>
            </a:extLst>
          </p:cNvPr>
          <p:cNvSpPr>
            <a:spLocks noGrp="1"/>
          </p:cNvSpPr>
          <p:nvPr>
            <p:ph type="ftr" sz="quarter" idx="11"/>
          </p:nvPr>
        </p:nvSpPr>
        <p:spPr/>
        <p:txBody>
          <a:bodyPr/>
          <a:lstStyle>
            <a:lvl1pPr algn="r">
              <a:defRPr/>
            </a:lvl1pPr>
          </a:lstStyle>
          <a:p>
            <a:endParaRPr lang="de-DE" dirty="0"/>
          </a:p>
        </p:txBody>
      </p:sp>
      <p:sp>
        <p:nvSpPr>
          <p:cNvPr id="7" name="Foliennummernplatzhalter 6">
            <a:extLst>
              <a:ext uri="{FF2B5EF4-FFF2-40B4-BE49-F238E27FC236}">
                <a16:creationId xmlns:a16="http://schemas.microsoft.com/office/drawing/2014/main" id="{483388A9-2DFB-4B6F-2DC6-73CB885F90A9}"/>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8" name="Inhaltsplatzhalter 7">
            <a:extLst>
              <a:ext uri="{FF2B5EF4-FFF2-40B4-BE49-F238E27FC236}">
                <a16:creationId xmlns:a16="http://schemas.microsoft.com/office/drawing/2014/main" id="{1728A5EF-15C5-305F-EDBC-772CC0D181B6}"/>
              </a:ext>
            </a:extLst>
          </p:cNvPr>
          <p:cNvSpPr>
            <a:spLocks noGrp="1"/>
          </p:cNvSpPr>
          <p:nvPr>
            <p:ph sz="quarter" idx="14"/>
          </p:nvPr>
        </p:nvSpPr>
        <p:spPr>
          <a:xfrm>
            <a:off x="1" y="1492250"/>
            <a:ext cx="2253600" cy="287972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 name="Inhaltsplatzhalter 7">
            <a:extLst>
              <a:ext uri="{FF2B5EF4-FFF2-40B4-BE49-F238E27FC236}">
                <a16:creationId xmlns:a16="http://schemas.microsoft.com/office/drawing/2014/main" id="{7CD2EE3A-67B7-F9CA-F946-17074EC1B40A}"/>
              </a:ext>
            </a:extLst>
          </p:cNvPr>
          <p:cNvSpPr>
            <a:spLocks noGrp="1"/>
          </p:cNvSpPr>
          <p:nvPr>
            <p:ph sz="quarter" idx="15"/>
          </p:nvPr>
        </p:nvSpPr>
        <p:spPr>
          <a:xfrm>
            <a:off x="2318400" y="1492250"/>
            <a:ext cx="2253600" cy="287972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4D3A15A4-EE7A-C582-78E9-52BAD51C2988}"/>
              </a:ext>
            </a:extLst>
          </p:cNvPr>
          <p:cNvSpPr>
            <a:spLocks noGrp="1"/>
          </p:cNvSpPr>
          <p:nvPr>
            <p:ph type="body" sz="quarter" idx="28"/>
          </p:nvPr>
        </p:nvSpPr>
        <p:spPr>
          <a:xfrm>
            <a:off x="250825" y="4374000"/>
            <a:ext cx="2003425"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
        <p:nvSpPr>
          <p:cNvPr id="11" name="Textplatzhalter 5">
            <a:extLst>
              <a:ext uri="{FF2B5EF4-FFF2-40B4-BE49-F238E27FC236}">
                <a16:creationId xmlns:a16="http://schemas.microsoft.com/office/drawing/2014/main" id="{9C62F5DC-DB60-7139-3F35-A9F753E6D16F}"/>
              </a:ext>
            </a:extLst>
          </p:cNvPr>
          <p:cNvSpPr>
            <a:spLocks noGrp="1"/>
          </p:cNvSpPr>
          <p:nvPr>
            <p:ph type="body" sz="quarter" idx="29"/>
          </p:nvPr>
        </p:nvSpPr>
        <p:spPr>
          <a:xfrm>
            <a:off x="2318401" y="4374000"/>
            <a:ext cx="2253599"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Tree>
    <p:extLst>
      <p:ext uri="{BB962C8B-B14F-4D97-AF65-F5344CB8AC3E}">
        <p14:creationId xmlns:p14="http://schemas.microsoft.com/office/powerpoint/2010/main" val="17395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IC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419EC9-6882-0BF7-5663-D864B3D37422}"/>
              </a:ext>
            </a:extLst>
          </p:cNvPr>
          <p:cNvSpPr>
            <a:spLocks noGrp="1"/>
          </p:cNvSpPr>
          <p:nvPr>
            <p:ph type="title"/>
          </p:nvPr>
        </p:nvSpPr>
        <p:spPr/>
        <p:txBody>
          <a:bodyPr/>
          <a:lstStyle/>
          <a:p>
            <a:r>
              <a:rPr lang="de-DE"/>
              <a:t>Mastertitelformat bearbeiten</a:t>
            </a:r>
          </a:p>
        </p:txBody>
      </p:sp>
      <p:sp>
        <p:nvSpPr>
          <p:cNvPr id="4" name="Inhaltsplatzhalter 3">
            <a:extLst>
              <a:ext uri="{FF2B5EF4-FFF2-40B4-BE49-F238E27FC236}">
                <a16:creationId xmlns:a16="http://schemas.microsoft.com/office/drawing/2014/main" id="{8EF07955-52E1-CB01-7736-87386E74B0D9}"/>
              </a:ext>
            </a:extLst>
          </p:cNvPr>
          <p:cNvSpPr>
            <a:spLocks noGrp="1"/>
          </p:cNvSpPr>
          <p:nvPr>
            <p:ph sz="half" idx="2"/>
          </p:nvPr>
        </p:nvSpPr>
        <p:spPr>
          <a:xfrm>
            <a:off x="250825" y="1419225"/>
            <a:ext cx="4571237" cy="2988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umsplatzhalter 4">
            <a:extLst>
              <a:ext uri="{FF2B5EF4-FFF2-40B4-BE49-F238E27FC236}">
                <a16:creationId xmlns:a16="http://schemas.microsoft.com/office/drawing/2014/main" id="{3F395F6D-8038-B304-E336-B21A2D9C4ABA}"/>
              </a:ext>
            </a:extLst>
          </p:cNvPr>
          <p:cNvSpPr>
            <a:spLocks noGrp="1"/>
          </p:cNvSpPr>
          <p:nvPr>
            <p:ph type="dt" sz="half" idx="10"/>
          </p:nvPr>
        </p:nvSpPr>
        <p:spPr/>
        <p:txBody>
          <a:bodyPr/>
          <a:lstStyle/>
          <a:p>
            <a:r>
              <a:rPr lang="de-AT" dirty="0"/>
              <a:t>20. Januar 2023</a:t>
            </a:r>
            <a:endParaRPr lang="de-DE" dirty="0"/>
          </a:p>
        </p:txBody>
      </p:sp>
      <p:sp>
        <p:nvSpPr>
          <p:cNvPr id="6" name="Fußzeilenplatzhalter 5">
            <a:extLst>
              <a:ext uri="{FF2B5EF4-FFF2-40B4-BE49-F238E27FC236}">
                <a16:creationId xmlns:a16="http://schemas.microsoft.com/office/drawing/2014/main" id="{E584AFB6-A175-D11E-2098-7736F229417E}"/>
              </a:ext>
            </a:extLst>
          </p:cNvPr>
          <p:cNvSpPr>
            <a:spLocks noGrp="1"/>
          </p:cNvSpPr>
          <p:nvPr>
            <p:ph type="ftr" sz="quarter" idx="11"/>
          </p:nvPr>
        </p:nvSpPr>
        <p:spPr/>
        <p:txBody>
          <a:bodyPr/>
          <a:lstStyle>
            <a:lvl1pPr algn="r">
              <a:defRPr/>
            </a:lvl1pPr>
          </a:lstStyle>
          <a:p>
            <a:endParaRPr lang="de-DE" dirty="0"/>
          </a:p>
        </p:txBody>
      </p:sp>
      <p:sp>
        <p:nvSpPr>
          <p:cNvPr id="7" name="Foliennummernplatzhalter 6">
            <a:extLst>
              <a:ext uri="{FF2B5EF4-FFF2-40B4-BE49-F238E27FC236}">
                <a16:creationId xmlns:a16="http://schemas.microsoft.com/office/drawing/2014/main" id="{483388A9-2DFB-4B6F-2DC6-73CB885F90A9}"/>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11" name="Bildplatzhalter 8">
            <a:extLst>
              <a:ext uri="{FF2B5EF4-FFF2-40B4-BE49-F238E27FC236}">
                <a16:creationId xmlns:a16="http://schemas.microsoft.com/office/drawing/2014/main" id="{518F38AF-1789-E9E2-EFCE-A57E454A90FE}"/>
              </a:ext>
            </a:extLst>
          </p:cNvPr>
          <p:cNvSpPr>
            <a:spLocks noGrp="1"/>
          </p:cNvSpPr>
          <p:nvPr>
            <p:ph type="pic" sz="quarter" idx="13"/>
          </p:nvPr>
        </p:nvSpPr>
        <p:spPr>
          <a:xfrm>
            <a:off x="5076825" y="1492250"/>
            <a:ext cx="4067175" cy="2879725"/>
          </a:xfrm>
        </p:spPr>
        <p:txBody>
          <a:bodyPr/>
          <a:lstStyle/>
          <a:p>
            <a:endParaRPr lang="de-DE"/>
          </a:p>
        </p:txBody>
      </p:sp>
      <p:sp>
        <p:nvSpPr>
          <p:cNvPr id="8" name="Textplatzhalter 5">
            <a:extLst>
              <a:ext uri="{FF2B5EF4-FFF2-40B4-BE49-F238E27FC236}">
                <a16:creationId xmlns:a16="http://schemas.microsoft.com/office/drawing/2014/main" id="{E922E0EB-3A2F-1028-2ED4-8710F34C1AC9}"/>
              </a:ext>
            </a:extLst>
          </p:cNvPr>
          <p:cNvSpPr>
            <a:spLocks noGrp="1"/>
          </p:cNvSpPr>
          <p:nvPr>
            <p:ph type="body" sz="quarter" idx="29"/>
          </p:nvPr>
        </p:nvSpPr>
        <p:spPr>
          <a:xfrm>
            <a:off x="5076825" y="4374000"/>
            <a:ext cx="2253599" cy="108000"/>
          </a:xfrm>
        </p:spPr>
        <p:txBody>
          <a:bodyPr anchor="b" anchorCtr="0">
            <a:noAutofit/>
          </a:bodyPr>
          <a:lstStyle>
            <a:lvl1pPr marL="0" indent="0" algn="l">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Tree>
    <p:extLst>
      <p:ext uri="{BB962C8B-B14F-4D97-AF65-F5344CB8AC3E}">
        <p14:creationId xmlns:p14="http://schemas.microsoft.com/office/powerpoint/2010/main" val="923496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Spalten mit Subheads zB 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D06B8-A1E2-5251-CBFA-A80FF9BA32A7}"/>
              </a:ext>
            </a:extLst>
          </p:cNvPr>
          <p:cNvSpPr>
            <a:spLocks noGrp="1"/>
          </p:cNvSpPr>
          <p:nvPr>
            <p:ph type="title"/>
          </p:nvPr>
        </p:nvSpPr>
        <p:spPr>
          <a:xfrm>
            <a:off x="250825" y="273844"/>
            <a:ext cx="8640000" cy="864000"/>
          </a:xfrm>
        </p:spPr>
        <p:txBody>
          <a:bodyPr/>
          <a:lstStyle/>
          <a:p>
            <a:r>
              <a:rPr lang="de-DE"/>
              <a:t>Mastertitelformat bearbeiten</a:t>
            </a:r>
          </a:p>
        </p:txBody>
      </p:sp>
      <p:sp>
        <p:nvSpPr>
          <p:cNvPr id="3" name="Textplatzhalter 2">
            <a:extLst>
              <a:ext uri="{FF2B5EF4-FFF2-40B4-BE49-F238E27FC236}">
                <a16:creationId xmlns:a16="http://schemas.microsoft.com/office/drawing/2014/main" id="{934A8320-F5FD-CF14-49C1-1C7C3D32279F}"/>
              </a:ext>
            </a:extLst>
          </p:cNvPr>
          <p:cNvSpPr>
            <a:spLocks noGrp="1"/>
          </p:cNvSpPr>
          <p:nvPr>
            <p:ph type="body" idx="1"/>
          </p:nvPr>
        </p:nvSpPr>
        <p:spPr>
          <a:xfrm>
            <a:off x="252000" y="1137845"/>
            <a:ext cx="4140000" cy="568810"/>
          </a:xfrm>
        </p:spPr>
        <p:txBody>
          <a:bodyPr anchor="b">
            <a:normAutofit/>
          </a:bodyPr>
          <a:lstStyle>
            <a:lvl1pPr marL="0" indent="0" algn="ctr">
              <a:spcAft>
                <a:spcPts val="0"/>
              </a:spcAft>
              <a:buNone/>
              <a:defRPr sz="1500" b="0">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4" name="Inhaltsplatzhalter 3">
            <a:extLst>
              <a:ext uri="{FF2B5EF4-FFF2-40B4-BE49-F238E27FC236}">
                <a16:creationId xmlns:a16="http://schemas.microsoft.com/office/drawing/2014/main" id="{7A6B0445-9FA0-6FFF-E338-D255B4CF898F}"/>
              </a:ext>
            </a:extLst>
          </p:cNvPr>
          <p:cNvSpPr>
            <a:spLocks noGrp="1"/>
          </p:cNvSpPr>
          <p:nvPr>
            <p:ph sz="half" idx="2"/>
          </p:nvPr>
        </p:nvSpPr>
        <p:spPr>
          <a:xfrm>
            <a:off x="252000" y="1737401"/>
            <a:ext cx="4140000" cy="2669824"/>
          </a:xfrm>
        </p:spPr>
        <p:txBody>
          <a:bodyPr/>
          <a:lstStyle>
            <a:lvl1pPr>
              <a:spcAft>
                <a:spcPts val="250"/>
              </a:spcAft>
              <a:defRPr sz="1500"/>
            </a:lvl1pPr>
            <a:lvl2pPr>
              <a:spcAft>
                <a:spcPts val="250"/>
              </a:spcAft>
              <a:defRPr sz="1350"/>
            </a:lvl2pPr>
            <a:lvl3pPr>
              <a:spcAft>
                <a:spcPts val="250"/>
              </a:spcAft>
              <a:defRPr sz="1200"/>
            </a:lvl3pPr>
            <a:lvl4pPr>
              <a:spcAft>
                <a:spcPts val="250"/>
              </a:spcAft>
              <a:defRPr sz="1200"/>
            </a:lvl4pPr>
            <a:lvl5pPr>
              <a:spcAft>
                <a:spcPts val="250"/>
              </a:spcAft>
              <a:defRPr sz="12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a:extLst>
              <a:ext uri="{FF2B5EF4-FFF2-40B4-BE49-F238E27FC236}">
                <a16:creationId xmlns:a16="http://schemas.microsoft.com/office/drawing/2014/main" id="{B9027163-84B6-C526-D0DD-03F7265D77D3}"/>
              </a:ext>
            </a:extLst>
          </p:cNvPr>
          <p:cNvSpPr>
            <a:spLocks noGrp="1"/>
          </p:cNvSpPr>
          <p:nvPr>
            <p:ph type="body" sz="quarter" idx="3"/>
          </p:nvPr>
        </p:nvSpPr>
        <p:spPr>
          <a:xfrm>
            <a:off x="4752000" y="1137845"/>
            <a:ext cx="4140000" cy="568810"/>
          </a:xfrm>
        </p:spPr>
        <p:txBody>
          <a:bodyPr anchor="b">
            <a:normAutofit/>
          </a:bodyPr>
          <a:lstStyle>
            <a:lvl1pPr marL="0" indent="0" algn="ctr">
              <a:spcAft>
                <a:spcPts val="0"/>
              </a:spcAft>
              <a:buNone/>
              <a:defRPr sz="1500" b="0">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6" name="Inhaltsplatzhalter 5">
            <a:extLst>
              <a:ext uri="{FF2B5EF4-FFF2-40B4-BE49-F238E27FC236}">
                <a16:creationId xmlns:a16="http://schemas.microsoft.com/office/drawing/2014/main" id="{4F7776BA-F788-C55F-3FC5-49A69CE5A19C}"/>
              </a:ext>
            </a:extLst>
          </p:cNvPr>
          <p:cNvSpPr>
            <a:spLocks noGrp="1"/>
          </p:cNvSpPr>
          <p:nvPr>
            <p:ph sz="quarter" idx="4"/>
          </p:nvPr>
        </p:nvSpPr>
        <p:spPr>
          <a:xfrm>
            <a:off x="4752000" y="1737401"/>
            <a:ext cx="4140000" cy="2669824"/>
          </a:xfrm>
        </p:spPr>
        <p:txBody>
          <a:bodyPr/>
          <a:lstStyle>
            <a:lvl1pPr>
              <a:spcAft>
                <a:spcPts val="250"/>
              </a:spcAft>
              <a:defRPr sz="1500"/>
            </a:lvl1pPr>
            <a:lvl2pPr>
              <a:spcAft>
                <a:spcPts val="250"/>
              </a:spcAft>
              <a:defRPr sz="1350"/>
            </a:lvl2pPr>
            <a:lvl3pPr>
              <a:spcAft>
                <a:spcPts val="250"/>
              </a:spcAft>
              <a:defRPr sz="1200"/>
            </a:lvl3pPr>
            <a:lvl4pPr>
              <a:spcAft>
                <a:spcPts val="250"/>
              </a:spcAft>
              <a:defRPr sz="1200"/>
            </a:lvl4pPr>
            <a:lvl5pPr>
              <a:spcAft>
                <a:spcPts val="250"/>
              </a:spcAft>
              <a:defRPr sz="12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Datumsplatzhalter 6">
            <a:extLst>
              <a:ext uri="{FF2B5EF4-FFF2-40B4-BE49-F238E27FC236}">
                <a16:creationId xmlns:a16="http://schemas.microsoft.com/office/drawing/2014/main" id="{85C099D0-C600-D3E7-43E6-9E62BFAA5ACF}"/>
              </a:ext>
            </a:extLst>
          </p:cNvPr>
          <p:cNvSpPr>
            <a:spLocks noGrp="1"/>
          </p:cNvSpPr>
          <p:nvPr>
            <p:ph type="dt" sz="half" idx="10"/>
          </p:nvPr>
        </p:nvSpPr>
        <p:spPr/>
        <p:txBody>
          <a:bodyPr/>
          <a:lstStyle/>
          <a:p>
            <a:r>
              <a:rPr lang="de-AT" dirty="0"/>
              <a:t>20. Januar 2023</a:t>
            </a:r>
            <a:endParaRPr lang="de-DE" dirty="0"/>
          </a:p>
        </p:txBody>
      </p:sp>
      <p:sp>
        <p:nvSpPr>
          <p:cNvPr id="8" name="Fußzeilenplatzhalter 7">
            <a:extLst>
              <a:ext uri="{FF2B5EF4-FFF2-40B4-BE49-F238E27FC236}">
                <a16:creationId xmlns:a16="http://schemas.microsoft.com/office/drawing/2014/main" id="{7B28A75D-3FBC-0EA4-68B6-637BD20F816B}"/>
              </a:ext>
            </a:extLst>
          </p:cNvPr>
          <p:cNvSpPr>
            <a:spLocks noGrp="1"/>
          </p:cNvSpPr>
          <p:nvPr>
            <p:ph type="ftr" sz="quarter" idx="11"/>
          </p:nvPr>
        </p:nvSpPr>
        <p:spPr/>
        <p:txBody>
          <a:bodyPr/>
          <a:lstStyle>
            <a:lvl1pPr algn="r">
              <a:defRPr/>
            </a:lvl1pPr>
          </a:lstStyle>
          <a:p>
            <a:endParaRPr lang="de-DE" dirty="0"/>
          </a:p>
        </p:txBody>
      </p:sp>
      <p:sp>
        <p:nvSpPr>
          <p:cNvPr id="9" name="Foliennummernplatzhalter 8">
            <a:extLst>
              <a:ext uri="{FF2B5EF4-FFF2-40B4-BE49-F238E27FC236}">
                <a16:creationId xmlns:a16="http://schemas.microsoft.com/office/drawing/2014/main" id="{2775DA80-265D-1EBE-6354-F96BD563F381}"/>
              </a:ext>
            </a:extLst>
          </p:cNvPr>
          <p:cNvSpPr>
            <a:spLocks noGrp="1"/>
          </p:cNvSpPr>
          <p:nvPr>
            <p:ph type="sldNum" sz="quarter" idx="12"/>
          </p:nvPr>
        </p:nvSpPr>
        <p:spPr/>
        <p:txBody>
          <a:bodyPr/>
          <a:lstStyle/>
          <a:p>
            <a:fld id="{8A659B55-214A-9244-B2C4-88C435D949E0}" type="slidenum">
              <a:rPr lang="de-DE" smtClean="0"/>
              <a:t>‹Nr.›</a:t>
            </a:fld>
            <a:endParaRPr lang="de-DE"/>
          </a:p>
        </p:txBody>
      </p:sp>
      <p:cxnSp>
        <p:nvCxnSpPr>
          <p:cNvPr id="10" name="Gerade Verbindung 9">
            <a:extLst>
              <a:ext uri="{FF2B5EF4-FFF2-40B4-BE49-F238E27FC236}">
                <a16:creationId xmlns:a16="http://schemas.microsoft.com/office/drawing/2014/main" id="{8EB2925B-B190-85BB-588C-9452B69D3001}"/>
              </a:ext>
            </a:extLst>
          </p:cNvPr>
          <p:cNvCxnSpPr>
            <a:cxnSpLocks/>
          </p:cNvCxnSpPr>
          <p:nvPr userDrawn="1"/>
        </p:nvCxnSpPr>
        <p:spPr>
          <a:xfrm>
            <a:off x="252000" y="1692000"/>
            <a:ext cx="41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CAE21021-4260-8703-1C17-3F931232E49C}"/>
              </a:ext>
            </a:extLst>
          </p:cNvPr>
          <p:cNvCxnSpPr>
            <a:cxnSpLocks/>
          </p:cNvCxnSpPr>
          <p:nvPr userDrawn="1"/>
        </p:nvCxnSpPr>
        <p:spPr>
          <a:xfrm>
            <a:off x="4752000" y="1692000"/>
            <a:ext cx="414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749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palten mit Subhead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D06B8-A1E2-5251-CBFA-A80FF9BA32A7}"/>
              </a:ext>
            </a:extLst>
          </p:cNvPr>
          <p:cNvSpPr>
            <a:spLocks noGrp="1"/>
          </p:cNvSpPr>
          <p:nvPr>
            <p:ph type="title"/>
          </p:nvPr>
        </p:nvSpPr>
        <p:spPr>
          <a:xfrm>
            <a:off x="250825" y="273844"/>
            <a:ext cx="8640000" cy="864000"/>
          </a:xfrm>
        </p:spPr>
        <p:txBody>
          <a:bodyPr/>
          <a:lstStyle/>
          <a:p>
            <a:r>
              <a:rPr lang="de-DE"/>
              <a:t>Mastertitelformat bearbeiten</a:t>
            </a:r>
          </a:p>
        </p:txBody>
      </p:sp>
      <p:sp>
        <p:nvSpPr>
          <p:cNvPr id="3" name="Textplatzhalter 2">
            <a:extLst>
              <a:ext uri="{FF2B5EF4-FFF2-40B4-BE49-F238E27FC236}">
                <a16:creationId xmlns:a16="http://schemas.microsoft.com/office/drawing/2014/main" id="{934A8320-F5FD-CF14-49C1-1C7C3D32279F}"/>
              </a:ext>
            </a:extLst>
          </p:cNvPr>
          <p:cNvSpPr>
            <a:spLocks noGrp="1"/>
          </p:cNvSpPr>
          <p:nvPr>
            <p:ph type="body" idx="1"/>
          </p:nvPr>
        </p:nvSpPr>
        <p:spPr>
          <a:xfrm>
            <a:off x="252000" y="1137844"/>
            <a:ext cx="2700000" cy="554156"/>
          </a:xfrm>
        </p:spPr>
        <p:txBody>
          <a:bodyPr anchor="b" anchorCtr="0">
            <a:normAutofit/>
          </a:bodyPr>
          <a:lstStyle>
            <a:lvl1pPr marL="0" indent="0" algn="ctr">
              <a:spcAft>
                <a:spcPts val="0"/>
              </a:spcAft>
              <a:buNone/>
              <a:defRPr sz="1500" b="0" i="0" u="none">
                <a:solidFill>
                  <a:schemeClr val="accent1"/>
                </a:solidFill>
                <a:latin typeface="Calibri Light" panose="020F0302020204030204" pitchFamily="34" charset="0"/>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7" name="Datumsplatzhalter 6">
            <a:extLst>
              <a:ext uri="{FF2B5EF4-FFF2-40B4-BE49-F238E27FC236}">
                <a16:creationId xmlns:a16="http://schemas.microsoft.com/office/drawing/2014/main" id="{85C099D0-C600-D3E7-43E6-9E62BFAA5ACF}"/>
              </a:ext>
            </a:extLst>
          </p:cNvPr>
          <p:cNvSpPr>
            <a:spLocks noGrp="1"/>
          </p:cNvSpPr>
          <p:nvPr>
            <p:ph type="dt" sz="half" idx="10"/>
          </p:nvPr>
        </p:nvSpPr>
        <p:spPr/>
        <p:txBody>
          <a:bodyPr/>
          <a:lstStyle/>
          <a:p>
            <a:r>
              <a:rPr lang="de-AT" dirty="0"/>
              <a:t>20. Januar 2023</a:t>
            </a:r>
            <a:endParaRPr lang="de-DE" dirty="0"/>
          </a:p>
        </p:txBody>
      </p:sp>
      <p:sp>
        <p:nvSpPr>
          <p:cNvPr id="8" name="Fußzeilenplatzhalter 7">
            <a:extLst>
              <a:ext uri="{FF2B5EF4-FFF2-40B4-BE49-F238E27FC236}">
                <a16:creationId xmlns:a16="http://schemas.microsoft.com/office/drawing/2014/main" id="{7B28A75D-3FBC-0EA4-68B6-637BD20F816B}"/>
              </a:ext>
            </a:extLst>
          </p:cNvPr>
          <p:cNvSpPr>
            <a:spLocks noGrp="1"/>
          </p:cNvSpPr>
          <p:nvPr>
            <p:ph type="ftr" sz="quarter" idx="11"/>
          </p:nvPr>
        </p:nvSpPr>
        <p:spPr/>
        <p:txBody>
          <a:bodyPr/>
          <a:lstStyle>
            <a:lvl1pPr algn="r">
              <a:defRPr/>
            </a:lvl1pPr>
          </a:lstStyle>
          <a:p>
            <a:endParaRPr lang="de-DE" dirty="0"/>
          </a:p>
        </p:txBody>
      </p:sp>
      <p:sp>
        <p:nvSpPr>
          <p:cNvPr id="9" name="Foliennummernplatzhalter 8">
            <a:extLst>
              <a:ext uri="{FF2B5EF4-FFF2-40B4-BE49-F238E27FC236}">
                <a16:creationId xmlns:a16="http://schemas.microsoft.com/office/drawing/2014/main" id="{2775DA80-265D-1EBE-6354-F96BD563F381}"/>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16" name="Textplatzhalter 2">
            <a:extLst>
              <a:ext uri="{FF2B5EF4-FFF2-40B4-BE49-F238E27FC236}">
                <a16:creationId xmlns:a16="http://schemas.microsoft.com/office/drawing/2014/main" id="{36B1DFE9-EB79-CAFE-DE69-CB140E6D30D8}"/>
              </a:ext>
            </a:extLst>
          </p:cNvPr>
          <p:cNvSpPr>
            <a:spLocks noGrp="1"/>
          </p:cNvSpPr>
          <p:nvPr>
            <p:ph type="body" idx="13"/>
          </p:nvPr>
        </p:nvSpPr>
        <p:spPr>
          <a:xfrm>
            <a:off x="3222000" y="1137844"/>
            <a:ext cx="2700000" cy="554156"/>
          </a:xfrm>
        </p:spPr>
        <p:txBody>
          <a:bodyPr anchor="b" anchorCtr="0">
            <a:normAutofit/>
          </a:bodyPr>
          <a:lstStyle>
            <a:lvl1pPr marL="0" indent="0" algn="ctr">
              <a:spcAft>
                <a:spcPts val="0"/>
              </a:spcAft>
              <a:buNone/>
              <a:defRPr sz="1500" b="0" i="0" u="none">
                <a:solidFill>
                  <a:schemeClr val="accent1"/>
                </a:solidFill>
                <a:latin typeface="Calibri Light" panose="020F0302020204030204" pitchFamily="34" charset="0"/>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18" name="Textplatzhalter 2">
            <a:extLst>
              <a:ext uri="{FF2B5EF4-FFF2-40B4-BE49-F238E27FC236}">
                <a16:creationId xmlns:a16="http://schemas.microsoft.com/office/drawing/2014/main" id="{9096A13F-AC91-C577-8CFB-9E4B1824B640}"/>
              </a:ext>
            </a:extLst>
          </p:cNvPr>
          <p:cNvSpPr>
            <a:spLocks noGrp="1"/>
          </p:cNvSpPr>
          <p:nvPr>
            <p:ph type="body" idx="15"/>
          </p:nvPr>
        </p:nvSpPr>
        <p:spPr>
          <a:xfrm>
            <a:off x="6192000" y="1137844"/>
            <a:ext cx="2700000" cy="554156"/>
          </a:xfrm>
        </p:spPr>
        <p:txBody>
          <a:bodyPr anchor="b" anchorCtr="0">
            <a:normAutofit/>
          </a:bodyPr>
          <a:lstStyle>
            <a:lvl1pPr marL="0" indent="0" algn="ctr">
              <a:spcAft>
                <a:spcPts val="0"/>
              </a:spcAft>
              <a:buNone/>
              <a:defRPr sz="1500" b="0" i="0" u="none">
                <a:solidFill>
                  <a:schemeClr val="accent1"/>
                </a:solidFill>
                <a:latin typeface="Calibri Light" panose="020F0302020204030204" pitchFamily="34" charset="0"/>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6" name="Inhaltsplatzhalter 5">
            <a:extLst>
              <a:ext uri="{FF2B5EF4-FFF2-40B4-BE49-F238E27FC236}">
                <a16:creationId xmlns:a16="http://schemas.microsoft.com/office/drawing/2014/main" id="{2BA1A62A-1A50-148A-6451-9EBFA9ED5675}"/>
              </a:ext>
            </a:extLst>
          </p:cNvPr>
          <p:cNvSpPr>
            <a:spLocks noGrp="1"/>
          </p:cNvSpPr>
          <p:nvPr>
            <p:ph sz="quarter" idx="19"/>
          </p:nvPr>
        </p:nvSpPr>
        <p:spPr>
          <a:xfrm>
            <a:off x="250826" y="1737401"/>
            <a:ext cx="2700000" cy="2669824"/>
          </a:xfrm>
        </p:spPr>
        <p:txBody>
          <a:bodyPr/>
          <a:lstStyle>
            <a:lvl1pPr>
              <a:spcAft>
                <a:spcPts val="250"/>
              </a:spcAft>
              <a:defRPr sz="1400"/>
            </a:lvl1pPr>
            <a:lvl2pPr>
              <a:spcAft>
                <a:spcPts val="250"/>
              </a:spcAft>
              <a:defRPr sz="1250"/>
            </a:lvl2pPr>
          </a:lstStyle>
          <a:p>
            <a:pPr lvl="0"/>
            <a:r>
              <a:rPr lang="de-DE" dirty="0"/>
              <a:t>Mastertextformat bearbeiten</a:t>
            </a:r>
          </a:p>
          <a:p>
            <a:pPr lvl="1"/>
            <a:r>
              <a:rPr lang="de-DE" dirty="0"/>
              <a:t>Zweite Ebene</a:t>
            </a:r>
          </a:p>
        </p:txBody>
      </p:sp>
      <p:sp>
        <p:nvSpPr>
          <p:cNvPr id="10" name="Inhaltsplatzhalter 5">
            <a:extLst>
              <a:ext uri="{FF2B5EF4-FFF2-40B4-BE49-F238E27FC236}">
                <a16:creationId xmlns:a16="http://schemas.microsoft.com/office/drawing/2014/main" id="{8D50A665-8FFA-57CF-E520-C47700D9C4B0}"/>
              </a:ext>
            </a:extLst>
          </p:cNvPr>
          <p:cNvSpPr>
            <a:spLocks noGrp="1"/>
          </p:cNvSpPr>
          <p:nvPr>
            <p:ph sz="quarter" idx="20"/>
          </p:nvPr>
        </p:nvSpPr>
        <p:spPr>
          <a:xfrm>
            <a:off x="3222000" y="1737401"/>
            <a:ext cx="2700000" cy="2669824"/>
          </a:xfrm>
        </p:spPr>
        <p:txBody>
          <a:bodyPr/>
          <a:lstStyle>
            <a:lvl1pPr>
              <a:spcAft>
                <a:spcPts val="250"/>
              </a:spcAft>
              <a:defRPr sz="1400"/>
            </a:lvl1pPr>
            <a:lvl2pPr>
              <a:spcAft>
                <a:spcPts val="250"/>
              </a:spcAft>
              <a:defRPr sz="1250"/>
            </a:lvl2pPr>
          </a:lstStyle>
          <a:p>
            <a:pPr lvl="0"/>
            <a:r>
              <a:rPr lang="de-DE" dirty="0"/>
              <a:t>Mastertextformat bearbeiten</a:t>
            </a:r>
          </a:p>
          <a:p>
            <a:pPr lvl="1"/>
            <a:r>
              <a:rPr lang="de-DE" dirty="0"/>
              <a:t>Zweite Ebene</a:t>
            </a:r>
          </a:p>
        </p:txBody>
      </p:sp>
      <p:sp>
        <p:nvSpPr>
          <p:cNvPr id="11" name="Inhaltsplatzhalter 5">
            <a:extLst>
              <a:ext uri="{FF2B5EF4-FFF2-40B4-BE49-F238E27FC236}">
                <a16:creationId xmlns:a16="http://schemas.microsoft.com/office/drawing/2014/main" id="{229E8EF7-210C-1290-FCD7-71AE1D7D5B50}"/>
              </a:ext>
            </a:extLst>
          </p:cNvPr>
          <p:cNvSpPr>
            <a:spLocks noGrp="1"/>
          </p:cNvSpPr>
          <p:nvPr>
            <p:ph sz="quarter" idx="21"/>
          </p:nvPr>
        </p:nvSpPr>
        <p:spPr>
          <a:xfrm>
            <a:off x="6192000" y="1737401"/>
            <a:ext cx="2700000" cy="2669824"/>
          </a:xfrm>
        </p:spPr>
        <p:txBody>
          <a:bodyPr/>
          <a:lstStyle>
            <a:lvl1pPr>
              <a:spcAft>
                <a:spcPts val="250"/>
              </a:spcAft>
              <a:defRPr sz="1400"/>
            </a:lvl1pPr>
            <a:lvl2pPr>
              <a:spcAft>
                <a:spcPts val="250"/>
              </a:spcAft>
              <a:defRPr sz="1250"/>
            </a:lvl2pPr>
          </a:lstStyle>
          <a:p>
            <a:pPr lvl="0"/>
            <a:r>
              <a:rPr lang="de-DE" dirty="0"/>
              <a:t>Mastertextformat bearbeiten</a:t>
            </a:r>
          </a:p>
          <a:p>
            <a:pPr lvl="1"/>
            <a:r>
              <a:rPr lang="de-DE" dirty="0"/>
              <a:t>Zweite Ebene</a:t>
            </a:r>
          </a:p>
        </p:txBody>
      </p:sp>
      <p:cxnSp>
        <p:nvCxnSpPr>
          <p:cNvPr id="13" name="Gerade Verbindung 12">
            <a:extLst>
              <a:ext uri="{FF2B5EF4-FFF2-40B4-BE49-F238E27FC236}">
                <a16:creationId xmlns:a16="http://schemas.microsoft.com/office/drawing/2014/main" id="{6EDE5DF8-451D-F38F-A20F-884772F97EBE}"/>
              </a:ext>
            </a:extLst>
          </p:cNvPr>
          <p:cNvCxnSpPr>
            <a:cxnSpLocks/>
          </p:cNvCxnSpPr>
          <p:nvPr userDrawn="1"/>
        </p:nvCxnSpPr>
        <p:spPr>
          <a:xfrm>
            <a:off x="250825" y="1692000"/>
            <a:ext cx="27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E102C3D9-7C59-9578-5D6B-A331D3A202DB}"/>
              </a:ext>
            </a:extLst>
          </p:cNvPr>
          <p:cNvCxnSpPr>
            <a:cxnSpLocks/>
          </p:cNvCxnSpPr>
          <p:nvPr userDrawn="1"/>
        </p:nvCxnSpPr>
        <p:spPr>
          <a:xfrm>
            <a:off x="3222000" y="1692000"/>
            <a:ext cx="27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Gerade Verbindung 14">
            <a:extLst>
              <a:ext uri="{FF2B5EF4-FFF2-40B4-BE49-F238E27FC236}">
                <a16:creationId xmlns:a16="http://schemas.microsoft.com/office/drawing/2014/main" id="{29ABA6B6-CA75-EC82-D2D7-F79941E04079}"/>
              </a:ext>
            </a:extLst>
          </p:cNvPr>
          <p:cNvCxnSpPr>
            <a:cxnSpLocks/>
          </p:cNvCxnSpPr>
          <p:nvPr userDrawn="1"/>
        </p:nvCxnSpPr>
        <p:spPr>
          <a:xfrm>
            <a:off x="6190825" y="1692000"/>
            <a:ext cx="270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20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 cover - BLAU">
    <p:bg>
      <p:bgPr>
        <a:solidFill>
          <a:schemeClr val="accent1"/>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B48A3A9-5DBD-CA8C-4366-82892E5EADAF}"/>
              </a:ext>
            </a:extLst>
          </p:cNvPr>
          <p:cNvSpPr>
            <a:spLocks noGrp="1"/>
          </p:cNvSpPr>
          <p:nvPr>
            <p:ph type="ctrTitle"/>
          </p:nvPr>
        </p:nvSpPr>
        <p:spPr>
          <a:xfrm>
            <a:off x="792000" y="950912"/>
            <a:ext cx="7560000" cy="2268537"/>
          </a:xfrm>
        </p:spPr>
        <p:txBody>
          <a:bodyPr anchor="b"/>
          <a:lstStyle>
            <a:lvl1pPr algn="l">
              <a:lnSpc>
                <a:spcPts val="5000"/>
              </a:lnSpc>
              <a:defRPr sz="4500">
                <a:solidFill>
                  <a:schemeClr val="bg1"/>
                </a:solidFill>
              </a:defRPr>
            </a:lvl1pPr>
          </a:lstStyle>
          <a:p>
            <a:r>
              <a:rPr lang="de-DE" dirty="0"/>
              <a:t>Mastertitelformat bearbeiten</a:t>
            </a:r>
          </a:p>
        </p:txBody>
      </p:sp>
      <p:sp>
        <p:nvSpPr>
          <p:cNvPr id="7" name="Untertitel 2">
            <a:extLst>
              <a:ext uri="{FF2B5EF4-FFF2-40B4-BE49-F238E27FC236}">
                <a16:creationId xmlns:a16="http://schemas.microsoft.com/office/drawing/2014/main" id="{54763820-69C2-AD99-FB54-EBEB24DBF115}"/>
              </a:ext>
            </a:extLst>
          </p:cNvPr>
          <p:cNvSpPr>
            <a:spLocks noGrp="1"/>
          </p:cNvSpPr>
          <p:nvPr>
            <p:ph type="subTitle" idx="1"/>
          </p:nvPr>
        </p:nvSpPr>
        <p:spPr>
          <a:xfrm>
            <a:off x="792000" y="3219450"/>
            <a:ext cx="7560000" cy="1090922"/>
          </a:xfrm>
        </p:spPr>
        <p:txBody>
          <a:bodyPr lIns="0">
            <a:noAutofit/>
          </a:bodyPr>
          <a:lstStyle>
            <a:lvl1pPr marL="0" indent="0" algn="l">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dirty="0"/>
              <a:t>Master-Untertitelformat bearbeiten</a:t>
            </a:r>
          </a:p>
        </p:txBody>
      </p:sp>
      <p:pic>
        <p:nvPicPr>
          <p:cNvPr id="8" name="Grafik 7">
            <a:extLst>
              <a:ext uri="{FF2B5EF4-FFF2-40B4-BE49-F238E27FC236}">
                <a16:creationId xmlns:a16="http://schemas.microsoft.com/office/drawing/2014/main" id="{1D9A1085-ED65-B559-AE7A-FB381007B94C}"/>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bwMode="black">
          <a:xfrm>
            <a:off x="250825" y="268288"/>
            <a:ext cx="1775728" cy="484289"/>
          </a:xfrm>
          <a:prstGeom prst="rect">
            <a:avLst/>
          </a:prstGeom>
        </p:spPr>
      </p:pic>
    </p:spTree>
    <p:extLst>
      <p:ext uri="{BB962C8B-B14F-4D97-AF65-F5344CB8AC3E}">
        <p14:creationId xmlns:p14="http://schemas.microsoft.com/office/powerpoint/2010/main" val="3822931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Spalten mit Subhead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D06B8-A1E2-5251-CBFA-A80FF9BA32A7}"/>
              </a:ext>
            </a:extLst>
          </p:cNvPr>
          <p:cNvSpPr>
            <a:spLocks noGrp="1"/>
          </p:cNvSpPr>
          <p:nvPr>
            <p:ph type="title"/>
          </p:nvPr>
        </p:nvSpPr>
        <p:spPr>
          <a:xfrm>
            <a:off x="250825" y="273844"/>
            <a:ext cx="8640000" cy="864000"/>
          </a:xfrm>
        </p:spPr>
        <p:txBody>
          <a:bodyPr/>
          <a:lstStyle/>
          <a:p>
            <a:r>
              <a:rPr lang="de-DE"/>
              <a:t>Mastertitelformat bearbeiten</a:t>
            </a:r>
          </a:p>
        </p:txBody>
      </p:sp>
      <p:sp>
        <p:nvSpPr>
          <p:cNvPr id="3" name="Textplatzhalter 2">
            <a:extLst>
              <a:ext uri="{FF2B5EF4-FFF2-40B4-BE49-F238E27FC236}">
                <a16:creationId xmlns:a16="http://schemas.microsoft.com/office/drawing/2014/main" id="{934A8320-F5FD-CF14-49C1-1C7C3D32279F}"/>
              </a:ext>
            </a:extLst>
          </p:cNvPr>
          <p:cNvSpPr>
            <a:spLocks noGrp="1"/>
          </p:cNvSpPr>
          <p:nvPr>
            <p:ph type="body" idx="1"/>
          </p:nvPr>
        </p:nvSpPr>
        <p:spPr>
          <a:xfrm>
            <a:off x="252000" y="1137844"/>
            <a:ext cx="1980000" cy="554156"/>
          </a:xfrm>
        </p:spPr>
        <p:txBody>
          <a:bodyPr anchor="b" anchorCtr="0">
            <a:normAutofit/>
          </a:bodyPr>
          <a:lstStyle>
            <a:lvl1pPr marL="0" indent="0" algn="ctr">
              <a:spcAft>
                <a:spcPts val="0"/>
              </a:spcAft>
              <a:buNone/>
              <a:defRPr sz="1500" b="0" i="0" u="none">
                <a:solidFill>
                  <a:schemeClr val="accent1"/>
                </a:solidFill>
                <a:latin typeface="Calibri Light" panose="020F0302020204030204" pitchFamily="34" charset="0"/>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7" name="Datumsplatzhalter 6">
            <a:extLst>
              <a:ext uri="{FF2B5EF4-FFF2-40B4-BE49-F238E27FC236}">
                <a16:creationId xmlns:a16="http://schemas.microsoft.com/office/drawing/2014/main" id="{85C099D0-C600-D3E7-43E6-9E62BFAA5ACF}"/>
              </a:ext>
            </a:extLst>
          </p:cNvPr>
          <p:cNvSpPr>
            <a:spLocks noGrp="1"/>
          </p:cNvSpPr>
          <p:nvPr>
            <p:ph type="dt" sz="half" idx="10"/>
          </p:nvPr>
        </p:nvSpPr>
        <p:spPr/>
        <p:txBody>
          <a:bodyPr/>
          <a:lstStyle/>
          <a:p>
            <a:r>
              <a:rPr lang="de-AT" dirty="0"/>
              <a:t>20. Januar 2023</a:t>
            </a:r>
            <a:endParaRPr lang="de-DE" dirty="0"/>
          </a:p>
        </p:txBody>
      </p:sp>
      <p:sp>
        <p:nvSpPr>
          <p:cNvPr id="8" name="Fußzeilenplatzhalter 7">
            <a:extLst>
              <a:ext uri="{FF2B5EF4-FFF2-40B4-BE49-F238E27FC236}">
                <a16:creationId xmlns:a16="http://schemas.microsoft.com/office/drawing/2014/main" id="{7B28A75D-3FBC-0EA4-68B6-637BD20F816B}"/>
              </a:ext>
            </a:extLst>
          </p:cNvPr>
          <p:cNvSpPr>
            <a:spLocks noGrp="1"/>
          </p:cNvSpPr>
          <p:nvPr>
            <p:ph type="ftr" sz="quarter" idx="11"/>
          </p:nvPr>
        </p:nvSpPr>
        <p:spPr/>
        <p:txBody>
          <a:bodyPr/>
          <a:lstStyle>
            <a:lvl1pPr algn="r">
              <a:defRPr/>
            </a:lvl1pPr>
          </a:lstStyle>
          <a:p>
            <a:endParaRPr lang="de-DE" dirty="0"/>
          </a:p>
        </p:txBody>
      </p:sp>
      <p:sp>
        <p:nvSpPr>
          <p:cNvPr id="9" name="Foliennummernplatzhalter 8">
            <a:extLst>
              <a:ext uri="{FF2B5EF4-FFF2-40B4-BE49-F238E27FC236}">
                <a16:creationId xmlns:a16="http://schemas.microsoft.com/office/drawing/2014/main" id="{2775DA80-265D-1EBE-6354-F96BD563F381}"/>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16" name="Textplatzhalter 2">
            <a:extLst>
              <a:ext uri="{FF2B5EF4-FFF2-40B4-BE49-F238E27FC236}">
                <a16:creationId xmlns:a16="http://schemas.microsoft.com/office/drawing/2014/main" id="{36B1DFE9-EB79-CAFE-DE69-CB140E6D30D8}"/>
              </a:ext>
            </a:extLst>
          </p:cNvPr>
          <p:cNvSpPr>
            <a:spLocks noGrp="1"/>
          </p:cNvSpPr>
          <p:nvPr>
            <p:ph type="body" idx="13"/>
          </p:nvPr>
        </p:nvSpPr>
        <p:spPr>
          <a:xfrm>
            <a:off x="2472392" y="1137844"/>
            <a:ext cx="1980000" cy="554156"/>
          </a:xfrm>
        </p:spPr>
        <p:txBody>
          <a:bodyPr anchor="b" anchorCtr="0">
            <a:normAutofit/>
          </a:bodyPr>
          <a:lstStyle>
            <a:lvl1pPr marL="0" indent="0" algn="ctr">
              <a:spcAft>
                <a:spcPts val="0"/>
              </a:spcAft>
              <a:buNone/>
              <a:defRPr sz="1500" b="0" i="0" u="none">
                <a:solidFill>
                  <a:schemeClr val="accent1"/>
                </a:solidFill>
                <a:latin typeface="Calibri Light" panose="020F0302020204030204" pitchFamily="34" charset="0"/>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18" name="Textplatzhalter 2">
            <a:extLst>
              <a:ext uri="{FF2B5EF4-FFF2-40B4-BE49-F238E27FC236}">
                <a16:creationId xmlns:a16="http://schemas.microsoft.com/office/drawing/2014/main" id="{9096A13F-AC91-C577-8CFB-9E4B1824B640}"/>
              </a:ext>
            </a:extLst>
          </p:cNvPr>
          <p:cNvSpPr>
            <a:spLocks noGrp="1"/>
          </p:cNvSpPr>
          <p:nvPr>
            <p:ph type="body" idx="15"/>
          </p:nvPr>
        </p:nvSpPr>
        <p:spPr>
          <a:xfrm>
            <a:off x="4692784" y="1137844"/>
            <a:ext cx="1980000" cy="554156"/>
          </a:xfrm>
        </p:spPr>
        <p:txBody>
          <a:bodyPr anchor="b" anchorCtr="0">
            <a:normAutofit/>
          </a:bodyPr>
          <a:lstStyle>
            <a:lvl1pPr marL="0" indent="0" algn="ctr">
              <a:spcAft>
                <a:spcPts val="0"/>
              </a:spcAft>
              <a:buNone/>
              <a:defRPr sz="1500" b="0" i="0" u="none">
                <a:solidFill>
                  <a:schemeClr val="accent1"/>
                </a:solidFill>
                <a:latin typeface="Calibri Light" panose="020F0302020204030204" pitchFamily="34" charset="0"/>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6" name="Inhaltsplatzhalter 5">
            <a:extLst>
              <a:ext uri="{FF2B5EF4-FFF2-40B4-BE49-F238E27FC236}">
                <a16:creationId xmlns:a16="http://schemas.microsoft.com/office/drawing/2014/main" id="{2BA1A62A-1A50-148A-6451-9EBFA9ED5675}"/>
              </a:ext>
            </a:extLst>
          </p:cNvPr>
          <p:cNvSpPr>
            <a:spLocks noGrp="1"/>
          </p:cNvSpPr>
          <p:nvPr>
            <p:ph sz="quarter" idx="19"/>
          </p:nvPr>
        </p:nvSpPr>
        <p:spPr>
          <a:xfrm>
            <a:off x="250826" y="1737401"/>
            <a:ext cx="1980000" cy="2669824"/>
          </a:xfrm>
        </p:spPr>
        <p:txBody>
          <a:bodyPr/>
          <a:lstStyle>
            <a:lvl1pPr>
              <a:spcAft>
                <a:spcPts val="250"/>
              </a:spcAft>
              <a:defRPr sz="1400"/>
            </a:lvl1pPr>
            <a:lvl2pPr>
              <a:spcAft>
                <a:spcPts val="250"/>
              </a:spcAft>
              <a:defRPr sz="1250"/>
            </a:lvl2pPr>
          </a:lstStyle>
          <a:p>
            <a:pPr lvl="0"/>
            <a:r>
              <a:rPr lang="de-DE" dirty="0"/>
              <a:t>Mastertextformat bearbeiten</a:t>
            </a:r>
          </a:p>
          <a:p>
            <a:pPr lvl="1"/>
            <a:r>
              <a:rPr lang="de-DE" dirty="0"/>
              <a:t>Zweite Ebene</a:t>
            </a:r>
          </a:p>
        </p:txBody>
      </p:sp>
      <p:sp>
        <p:nvSpPr>
          <p:cNvPr id="10" name="Inhaltsplatzhalter 5">
            <a:extLst>
              <a:ext uri="{FF2B5EF4-FFF2-40B4-BE49-F238E27FC236}">
                <a16:creationId xmlns:a16="http://schemas.microsoft.com/office/drawing/2014/main" id="{8D50A665-8FFA-57CF-E520-C47700D9C4B0}"/>
              </a:ext>
            </a:extLst>
          </p:cNvPr>
          <p:cNvSpPr>
            <a:spLocks noGrp="1"/>
          </p:cNvSpPr>
          <p:nvPr>
            <p:ph sz="quarter" idx="20"/>
          </p:nvPr>
        </p:nvSpPr>
        <p:spPr>
          <a:xfrm>
            <a:off x="2472392" y="1737401"/>
            <a:ext cx="1980000" cy="2669824"/>
          </a:xfrm>
        </p:spPr>
        <p:txBody>
          <a:bodyPr/>
          <a:lstStyle>
            <a:lvl1pPr>
              <a:spcAft>
                <a:spcPts val="250"/>
              </a:spcAft>
              <a:defRPr sz="1400"/>
            </a:lvl1pPr>
            <a:lvl2pPr>
              <a:spcAft>
                <a:spcPts val="250"/>
              </a:spcAft>
              <a:defRPr sz="1250"/>
            </a:lvl2pPr>
          </a:lstStyle>
          <a:p>
            <a:pPr lvl="0"/>
            <a:r>
              <a:rPr lang="de-DE" dirty="0"/>
              <a:t>Mastertextformat bearbeiten</a:t>
            </a:r>
          </a:p>
          <a:p>
            <a:pPr lvl="1"/>
            <a:r>
              <a:rPr lang="de-DE" dirty="0"/>
              <a:t>Zweite Ebene</a:t>
            </a:r>
          </a:p>
        </p:txBody>
      </p:sp>
      <p:sp>
        <p:nvSpPr>
          <p:cNvPr id="11" name="Inhaltsplatzhalter 5">
            <a:extLst>
              <a:ext uri="{FF2B5EF4-FFF2-40B4-BE49-F238E27FC236}">
                <a16:creationId xmlns:a16="http://schemas.microsoft.com/office/drawing/2014/main" id="{229E8EF7-210C-1290-FCD7-71AE1D7D5B50}"/>
              </a:ext>
            </a:extLst>
          </p:cNvPr>
          <p:cNvSpPr>
            <a:spLocks noGrp="1"/>
          </p:cNvSpPr>
          <p:nvPr>
            <p:ph sz="quarter" idx="21"/>
          </p:nvPr>
        </p:nvSpPr>
        <p:spPr>
          <a:xfrm>
            <a:off x="4692784" y="1737401"/>
            <a:ext cx="1980000" cy="2669824"/>
          </a:xfrm>
        </p:spPr>
        <p:txBody>
          <a:bodyPr/>
          <a:lstStyle>
            <a:lvl1pPr>
              <a:spcAft>
                <a:spcPts val="250"/>
              </a:spcAft>
              <a:defRPr sz="1400"/>
            </a:lvl1pPr>
            <a:lvl2pPr>
              <a:spcAft>
                <a:spcPts val="250"/>
              </a:spcAft>
              <a:defRPr sz="1250"/>
            </a:lvl2pPr>
          </a:lstStyle>
          <a:p>
            <a:pPr lvl="0"/>
            <a:r>
              <a:rPr lang="de-DE" dirty="0"/>
              <a:t>Mastertextformat bearbeiten</a:t>
            </a:r>
          </a:p>
          <a:p>
            <a:pPr lvl="1"/>
            <a:r>
              <a:rPr lang="de-DE" dirty="0"/>
              <a:t>Zweite Ebene</a:t>
            </a:r>
          </a:p>
        </p:txBody>
      </p:sp>
      <p:cxnSp>
        <p:nvCxnSpPr>
          <p:cNvPr id="13" name="Gerade Verbindung 12">
            <a:extLst>
              <a:ext uri="{FF2B5EF4-FFF2-40B4-BE49-F238E27FC236}">
                <a16:creationId xmlns:a16="http://schemas.microsoft.com/office/drawing/2014/main" id="{6EDE5DF8-451D-F38F-A20F-884772F97EBE}"/>
              </a:ext>
            </a:extLst>
          </p:cNvPr>
          <p:cNvCxnSpPr>
            <a:cxnSpLocks/>
          </p:cNvCxnSpPr>
          <p:nvPr userDrawn="1"/>
        </p:nvCxnSpPr>
        <p:spPr>
          <a:xfrm>
            <a:off x="250825" y="1692000"/>
            <a:ext cx="19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E102C3D9-7C59-9578-5D6B-A331D3A202DB}"/>
              </a:ext>
            </a:extLst>
          </p:cNvPr>
          <p:cNvCxnSpPr>
            <a:cxnSpLocks/>
          </p:cNvCxnSpPr>
          <p:nvPr userDrawn="1"/>
        </p:nvCxnSpPr>
        <p:spPr>
          <a:xfrm>
            <a:off x="2472392" y="1692000"/>
            <a:ext cx="19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Gerade Verbindung 14">
            <a:extLst>
              <a:ext uri="{FF2B5EF4-FFF2-40B4-BE49-F238E27FC236}">
                <a16:creationId xmlns:a16="http://schemas.microsoft.com/office/drawing/2014/main" id="{29ABA6B6-CA75-EC82-D2D7-F79941E04079}"/>
              </a:ext>
            </a:extLst>
          </p:cNvPr>
          <p:cNvCxnSpPr>
            <a:cxnSpLocks/>
          </p:cNvCxnSpPr>
          <p:nvPr userDrawn="1"/>
        </p:nvCxnSpPr>
        <p:spPr>
          <a:xfrm>
            <a:off x="4692784" y="1692000"/>
            <a:ext cx="1980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platzhalter 2">
            <a:extLst>
              <a:ext uri="{FF2B5EF4-FFF2-40B4-BE49-F238E27FC236}">
                <a16:creationId xmlns:a16="http://schemas.microsoft.com/office/drawing/2014/main" id="{6FE90856-72DB-0E3E-A2E9-F41F486DB687}"/>
              </a:ext>
            </a:extLst>
          </p:cNvPr>
          <p:cNvSpPr>
            <a:spLocks noGrp="1"/>
          </p:cNvSpPr>
          <p:nvPr>
            <p:ph type="body" idx="22"/>
          </p:nvPr>
        </p:nvSpPr>
        <p:spPr>
          <a:xfrm>
            <a:off x="6913175" y="1137844"/>
            <a:ext cx="1980000" cy="554156"/>
          </a:xfrm>
        </p:spPr>
        <p:txBody>
          <a:bodyPr anchor="b" anchorCtr="0">
            <a:normAutofit/>
          </a:bodyPr>
          <a:lstStyle>
            <a:lvl1pPr marL="0" indent="0" algn="ctr">
              <a:spcAft>
                <a:spcPts val="0"/>
              </a:spcAft>
              <a:buNone/>
              <a:defRPr sz="1500" b="0" i="0" u="none">
                <a:solidFill>
                  <a:schemeClr val="accent1"/>
                </a:solidFill>
                <a:latin typeface="Calibri Light" panose="020F0302020204030204" pitchFamily="34" charset="0"/>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5" name="Inhaltsplatzhalter 5">
            <a:extLst>
              <a:ext uri="{FF2B5EF4-FFF2-40B4-BE49-F238E27FC236}">
                <a16:creationId xmlns:a16="http://schemas.microsoft.com/office/drawing/2014/main" id="{13073683-9DF1-30E8-38DF-67BE7EA00BD5}"/>
              </a:ext>
            </a:extLst>
          </p:cNvPr>
          <p:cNvSpPr>
            <a:spLocks noGrp="1"/>
          </p:cNvSpPr>
          <p:nvPr>
            <p:ph sz="quarter" idx="23"/>
          </p:nvPr>
        </p:nvSpPr>
        <p:spPr>
          <a:xfrm>
            <a:off x="6912000" y="1737401"/>
            <a:ext cx="1980000" cy="2669824"/>
          </a:xfrm>
        </p:spPr>
        <p:txBody>
          <a:bodyPr/>
          <a:lstStyle>
            <a:lvl1pPr>
              <a:spcAft>
                <a:spcPts val="250"/>
              </a:spcAft>
              <a:defRPr sz="1400"/>
            </a:lvl1pPr>
            <a:lvl2pPr>
              <a:spcAft>
                <a:spcPts val="250"/>
              </a:spcAft>
              <a:defRPr sz="1250"/>
            </a:lvl2pPr>
          </a:lstStyle>
          <a:p>
            <a:pPr lvl="0"/>
            <a:r>
              <a:rPr lang="de-DE" dirty="0"/>
              <a:t>Mastertextformat bearbeiten</a:t>
            </a:r>
          </a:p>
          <a:p>
            <a:pPr lvl="1"/>
            <a:r>
              <a:rPr lang="de-DE" dirty="0"/>
              <a:t>Zweite Ebene</a:t>
            </a:r>
          </a:p>
        </p:txBody>
      </p:sp>
      <p:cxnSp>
        <p:nvCxnSpPr>
          <p:cNvPr id="12" name="Gerade Verbindung 11">
            <a:extLst>
              <a:ext uri="{FF2B5EF4-FFF2-40B4-BE49-F238E27FC236}">
                <a16:creationId xmlns:a16="http://schemas.microsoft.com/office/drawing/2014/main" id="{48EF8B09-AD55-B83A-5E5F-46C0DE8D10D6}"/>
              </a:ext>
            </a:extLst>
          </p:cNvPr>
          <p:cNvCxnSpPr>
            <a:cxnSpLocks/>
          </p:cNvCxnSpPr>
          <p:nvPr userDrawn="1"/>
        </p:nvCxnSpPr>
        <p:spPr>
          <a:xfrm>
            <a:off x="6910825" y="1692000"/>
            <a:ext cx="198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533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Spalten mit Subhead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D06B8-A1E2-5251-CBFA-A80FF9BA32A7}"/>
              </a:ext>
            </a:extLst>
          </p:cNvPr>
          <p:cNvSpPr>
            <a:spLocks noGrp="1"/>
          </p:cNvSpPr>
          <p:nvPr>
            <p:ph type="title"/>
          </p:nvPr>
        </p:nvSpPr>
        <p:spPr>
          <a:xfrm>
            <a:off x="250825" y="273844"/>
            <a:ext cx="8640000" cy="864000"/>
          </a:xfrm>
        </p:spPr>
        <p:txBody>
          <a:bodyPr/>
          <a:lstStyle/>
          <a:p>
            <a:r>
              <a:rPr lang="de-DE"/>
              <a:t>Mastertitelformat bearbeiten</a:t>
            </a:r>
          </a:p>
        </p:txBody>
      </p:sp>
      <p:sp>
        <p:nvSpPr>
          <p:cNvPr id="3" name="Textplatzhalter 2">
            <a:extLst>
              <a:ext uri="{FF2B5EF4-FFF2-40B4-BE49-F238E27FC236}">
                <a16:creationId xmlns:a16="http://schemas.microsoft.com/office/drawing/2014/main" id="{934A8320-F5FD-CF14-49C1-1C7C3D32279F}"/>
              </a:ext>
            </a:extLst>
          </p:cNvPr>
          <p:cNvSpPr>
            <a:spLocks noGrp="1"/>
          </p:cNvSpPr>
          <p:nvPr>
            <p:ph type="body" idx="1"/>
          </p:nvPr>
        </p:nvSpPr>
        <p:spPr>
          <a:xfrm>
            <a:off x="252000" y="950918"/>
            <a:ext cx="1530000" cy="741082"/>
          </a:xfrm>
        </p:spPr>
        <p:txBody>
          <a:bodyPr wrap="square" anchor="b" anchorCtr="0">
            <a:noAutofit/>
          </a:bodyPr>
          <a:lstStyle>
            <a:lvl1pPr marL="0" indent="0" algn="l">
              <a:spcAft>
                <a:spcPts val="0"/>
              </a:spcAft>
              <a:buNone/>
              <a:defRPr sz="1300" b="0"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7" name="Datumsplatzhalter 6">
            <a:extLst>
              <a:ext uri="{FF2B5EF4-FFF2-40B4-BE49-F238E27FC236}">
                <a16:creationId xmlns:a16="http://schemas.microsoft.com/office/drawing/2014/main" id="{85C099D0-C600-D3E7-43E6-9E62BFAA5ACF}"/>
              </a:ext>
            </a:extLst>
          </p:cNvPr>
          <p:cNvSpPr>
            <a:spLocks noGrp="1"/>
          </p:cNvSpPr>
          <p:nvPr>
            <p:ph type="dt" sz="half" idx="10"/>
          </p:nvPr>
        </p:nvSpPr>
        <p:spPr/>
        <p:txBody>
          <a:bodyPr/>
          <a:lstStyle/>
          <a:p>
            <a:r>
              <a:rPr lang="de-AT" dirty="0"/>
              <a:t>20. Januar 2023</a:t>
            </a:r>
            <a:endParaRPr lang="de-DE" dirty="0"/>
          </a:p>
        </p:txBody>
      </p:sp>
      <p:sp>
        <p:nvSpPr>
          <p:cNvPr id="8" name="Fußzeilenplatzhalter 7">
            <a:extLst>
              <a:ext uri="{FF2B5EF4-FFF2-40B4-BE49-F238E27FC236}">
                <a16:creationId xmlns:a16="http://schemas.microsoft.com/office/drawing/2014/main" id="{7B28A75D-3FBC-0EA4-68B6-637BD20F816B}"/>
              </a:ext>
            </a:extLst>
          </p:cNvPr>
          <p:cNvSpPr>
            <a:spLocks noGrp="1"/>
          </p:cNvSpPr>
          <p:nvPr>
            <p:ph type="ftr" sz="quarter" idx="11"/>
          </p:nvPr>
        </p:nvSpPr>
        <p:spPr/>
        <p:txBody>
          <a:bodyPr/>
          <a:lstStyle>
            <a:lvl1pPr algn="r">
              <a:defRPr/>
            </a:lvl1pPr>
          </a:lstStyle>
          <a:p>
            <a:endParaRPr lang="de-DE" dirty="0"/>
          </a:p>
        </p:txBody>
      </p:sp>
      <p:sp>
        <p:nvSpPr>
          <p:cNvPr id="9" name="Foliennummernplatzhalter 8">
            <a:extLst>
              <a:ext uri="{FF2B5EF4-FFF2-40B4-BE49-F238E27FC236}">
                <a16:creationId xmlns:a16="http://schemas.microsoft.com/office/drawing/2014/main" id="{2775DA80-265D-1EBE-6354-F96BD563F381}"/>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16" name="Textplatzhalter 2">
            <a:extLst>
              <a:ext uri="{FF2B5EF4-FFF2-40B4-BE49-F238E27FC236}">
                <a16:creationId xmlns:a16="http://schemas.microsoft.com/office/drawing/2014/main" id="{36B1DFE9-EB79-CAFE-DE69-CB140E6D30D8}"/>
              </a:ext>
            </a:extLst>
          </p:cNvPr>
          <p:cNvSpPr>
            <a:spLocks noGrp="1"/>
          </p:cNvSpPr>
          <p:nvPr>
            <p:ph type="body" idx="13"/>
          </p:nvPr>
        </p:nvSpPr>
        <p:spPr>
          <a:xfrm>
            <a:off x="2026800" y="950918"/>
            <a:ext cx="1530000" cy="741082"/>
          </a:xfrm>
        </p:spPr>
        <p:txBody>
          <a:bodyPr wrap="square" anchor="b" anchorCtr="0">
            <a:noAutofit/>
          </a:bodyPr>
          <a:lstStyle>
            <a:lvl1pPr marL="0" indent="0" algn="l">
              <a:spcAft>
                <a:spcPts val="0"/>
              </a:spcAft>
              <a:buNone/>
              <a:defRPr sz="1300" b="0"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18" name="Textplatzhalter 2">
            <a:extLst>
              <a:ext uri="{FF2B5EF4-FFF2-40B4-BE49-F238E27FC236}">
                <a16:creationId xmlns:a16="http://schemas.microsoft.com/office/drawing/2014/main" id="{9096A13F-AC91-C577-8CFB-9E4B1824B640}"/>
              </a:ext>
            </a:extLst>
          </p:cNvPr>
          <p:cNvSpPr>
            <a:spLocks noGrp="1"/>
          </p:cNvSpPr>
          <p:nvPr>
            <p:ph type="body" idx="15"/>
          </p:nvPr>
        </p:nvSpPr>
        <p:spPr>
          <a:xfrm>
            <a:off x="3805200" y="950918"/>
            <a:ext cx="1530000" cy="741082"/>
          </a:xfrm>
        </p:spPr>
        <p:txBody>
          <a:bodyPr wrap="square" anchor="b" anchorCtr="0">
            <a:noAutofit/>
          </a:bodyPr>
          <a:lstStyle>
            <a:lvl1pPr marL="0" indent="0" algn="l">
              <a:spcAft>
                <a:spcPts val="0"/>
              </a:spcAft>
              <a:buNone/>
              <a:defRPr sz="1300" b="0"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6" name="Inhaltsplatzhalter 5">
            <a:extLst>
              <a:ext uri="{FF2B5EF4-FFF2-40B4-BE49-F238E27FC236}">
                <a16:creationId xmlns:a16="http://schemas.microsoft.com/office/drawing/2014/main" id="{2BA1A62A-1A50-148A-6451-9EBFA9ED5675}"/>
              </a:ext>
            </a:extLst>
          </p:cNvPr>
          <p:cNvSpPr>
            <a:spLocks noGrp="1"/>
          </p:cNvSpPr>
          <p:nvPr>
            <p:ph sz="quarter" idx="19"/>
          </p:nvPr>
        </p:nvSpPr>
        <p:spPr>
          <a:xfrm>
            <a:off x="250826" y="1737401"/>
            <a:ext cx="1530000" cy="2669824"/>
          </a:xfrm>
        </p:spPr>
        <p:txBody>
          <a:bodyPr>
            <a:noAutofit/>
          </a:bodyPr>
          <a:lstStyle>
            <a:lvl1pPr>
              <a:spcAft>
                <a:spcPts val="250"/>
              </a:spcAft>
              <a:defRPr sz="1200"/>
            </a:lvl1pPr>
            <a:lvl2pPr>
              <a:spcAft>
                <a:spcPts val="250"/>
              </a:spcAft>
              <a:defRPr sz="1200"/>
            </a:lvl2pPr>
          </a:lstStyle>
          <a:p>
            <a:pPr lvl="0"/>
            <a:r>
              <a:rPr lang="de-DE" dirty="0"/>
              <a:t>Mastertextformat bearbeiten</a:t>
            </a:r>
          </a:p>
          <a:p>
            <a:pPr lvl="1"/>
            <a:r>
              <a:rPr lang="de-DE" dirty="0"/>
              <a:t>Zweite Ebene</a:t>
            </a:r>
          </a:p>
        </p:txBody>
      </p:sp>
      <p:sp>
        <p:nvSpPr>
          <p:cNvPr id="10" name="Inhaltsplatzhalter 5">
            <a:extLst>
              <a:ext uri="{FF2B5EF4-FFF2-40B4-BE49-F238E27FC236}">
                <a16:creationId xmlns:a16="http://schemas.microsoft.com/office/drawing/2014/main" id="{8D50A665-8FFA-57CF-E520-C47700D9C4B0}"/>
              </a:ext>
            </a:extLst>
          </p:cNvPr>
          <p:cNvSpPr>
            <a:spLocks noGrp="1"/>
          </p:cNvSpPr>
          <p:nvPr>
            <p:ph sz="quarter" idx="20"/>
          </p:nvPr>
        </p:nvSpPr>
        <p:spPr>
          <a:xfrm>
            <a:off x="2026800" y="1737401"/>
            <a:ext cx="1530000" cy="2669824"/>
          </a:xfrm>
        </p:spPr>
        <p:txBody>
          <a:bodyPr>
            <a:noAutofit/>
          </a:bodyPr>
          <a:lstStyle>
            <a:lvl1pPr>
              <a:spcAft>
                <a:spcPts val="250"/>
              </a:spcAft>
              <a:defRPr sz="1200"/>
            </a:lvl1pPr>
            <a:lvl2pPr>
              <a:spcAft>
                <a:spcPts val="250"/>
              </a:spcAft>
              <a:defRPr sz="1200"/>
            </a:lvl2pPr>
          </a:lstStyle>
          <a:p>
            <a:pPr lvl="0"/>
            <a:r>
              <a:rPr lang="de-DE" dirty="0"/>
              <a:t>Mastertextformat bearbeiten</a:t>
            </a:r>
          </a:p>
          <a:p>
            <a:pPr lvl="1"/>
            <a:r>
              <a:rPr lang="de-DE" dirty="0"/>
              <a:t>Zweite Ebene</a:t>
            </a:r>
          </a:p>
        </p:txBody>
      </p:sp>
      <p:sp>
        <p:nvSpPr>
          <p:cNvPr id="11" name="Inhaltsplatzhalter 5">
            <a:extLst>
              <a:ext uri="{FF2B5EF4-FFF2-40B4-BE49-F238E27FC236}">
                <a16:creationId xmlns:a16="http://schemas.microsoft.com/office/drawing/2014/main" id="{229E8EF7-210C-1290-FCD7-71AE1D7D5B50}"/>
              </a:ext>
            </a:extLst>
          </p:cNvPr>
          <p:cNvSpPr>
            <a:spLocks noGrp="1"/>
          </p:cNvSpPr>
          <p:nvPr>
            <p:ph sz="quarter" idx="21"/>
          </p:nvPr>
        </p:nvSpPr>
        <p:spPr>
          <a:xfrm>
            <a:off x="3805200" y="1737401"/>
            <a:ext cx="1530000" cy="2669824"/>
          </a:xfrm>
        </p:spPr>
        <p:txBody>
          <a:bodyPr>
            <a:noAutofit/>
          </a:bodyPr>
          <a:lstStyle>
            <a:lvl1pPr>
              <a:spcAft>
                <a:spcPts val="250"/>
              </a:spcAft>
              <a:defRPr sz="1200"/>
            </a:lvl1pPr>
            <a:lvl2pPr>
              <a:spcAft>
                <a:spcPts val="250"/>
              </a:spcAft>
              <a:defRPr sz="1200"/>
            </a:lvl2pPr>
          </a:lstStyle>
          <a:p>
            <a:pPr lvl="0"/>
            <a:r>
              <a:rPr lang="de-DE" dirty="0"/>
              <a:t>Mastertextformat bearbeiten</a:t>
            </a:r>
          </a:p>
          <a:p>
            <a:pPr lvl="1"/>
            <a:r>
              <a:rPr lang="de-DE" dirty="0"/>
              <a:t>Zweite Ebene</a:t>
            </a:r>
          </a:p>
        </p:txBody>
      </p:sp>
      <p:cxnSp>
        <p:nvCxnSpPr>
          <p:cNvPr id="13" name="Gerade Verbindung 12">
            <a:extLst>
              <a:ext uri="{FF2B5EF4-FFF2-40B4-BE49-F238E27FC236}">
                <a16:creationId xmlns:a16="http://schemas.microsoft.com/office/drawing/2014/main" id="{6EDE5DF8-451D-F38F-A20F-884772F97EBE}"/>
              </a:ext>
            </a:extLst>
          </p:cNvPr>
          <p:cNvCxnSpPr>
            <a:cxnSpLocks/>
          </p:cNvCxnSpPr>
          <p:nvPr userDrawn="1"/>
        </p:nvCxnSpPr>
        <p:spPr>
          <a:xfrm>
            <a:off x="250825" y="1692000"/>
            <a:ext cx="153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E102C3D9-7C59-9578-5D6B-A331D3A202DB}"/>
              </a:ext>
            </a:extLst>
          </p:cNvPr>
          <p:cNvCxnSpPr>
            <a:cxnSpLocks/>
          </p:cNvCxnSpPr>
          <p:nvPr userDrawn="1"/>
        </p:nvCxnSpPr>
        <p:spPr>
          <a:xfrm>
            <a:off x="2027538" y="1692000"/>
            <a:ext cx="153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Gerade Verbindung 14">
            <a:extLst>
              <a:ext uri="{FF2B5EF4-FFF2-40B4-BE49-F238E27FC236}">
                <a16:creationId xmlns:a16="http://schemas.microsoft.com/office/drawing/2014/main" id="{29ABA6B6-CA75-EC82-D2D7-F79941E04079}"/>
              </a:ext>
            </a:extLst>
          </p:cNvPr>
          <p:cNvCxnSpPr>
            <a:cxnSpLocks/>
          </p:cNvCxnSpPr>
          <p:nvPr userDrawn="1"/>
        </p:nvCxnSpPr>
        <p:spPr>
          <a:xfrm>
            <a:off x="3804251" y="1692000"/>
            <a:ext cx="15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platzhalter 2">
            <a:extLst>
              <a:ext uri="{FF2B5EF4-FFF2-40B4-BE49-F238E27FC236}">
                <a16:creationId xmlns:a16="http://schemas.microsoft.com/office/drawing/2014/main" id="{6FE90856-72DB-0E3E-A2E9-F41F486DB687}"/>
              </a:ext>
            </a:extLst>
          </p:cNvPr>
          <p:cNvSpPr>
            <a:spLocks noGrp="1"/>
          </p:cNvSpPr>
          <p:nvPr>
            <p:ph type="body" idx="22"/>
          </p:nvPr>
        </p:nvSpPr>
        <p:spPr>
          <a:xfrm>
            <a:off x="5580000" y="950918"/>
            <a:ext cx="1530000" cy="741082"/>
          </a:xfrm>
        </p:spPr>
        <p:txBody>
          <a:bodyPr wrap="square" anchor="b" anchorCtr="0">
            <a:noAutofit/>
          </a:bodyPr>
          <a:lstStyle>
            <a:lvl1pPr marL="0" indent="0" algn="l">
              <a:spcAft>
                <a:spcPts val="0"/>
              </a:spcAft>
              <a:buNone/>
              <a:defRPr sz="1300" b="0"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5" name="Inhaltsplatzhalter 5">
            <a:extLst>
              <a:ext uri="{FF2B5EF4-FFF2-40B4-BE49-F238E27FC236}">
                <a16:creationId xmlns:a16="http://schemas.microsoft.com/office/drawing/2014/main" id="{13073683-9DF1-30E8-38DF-67BE7EA00BD5}"/>
              </a:ext>
            </a:extLst>
          </p:cNvPr>
          <p:cNvSpPr>
            <a:spLocks noGrp="1"/>
          </p:cNvSpPr>
          <p:nvPr>
            <p:ph sz="quarter" idx="23"/>
          </p:nvPr>
        </p:nvSpPr>
        <p:spPr>
          <a:xfrm>
            <a:off x="5580000" y="1737401"/>
            <a:ext cx="1530000" cy="2669824"/>
          </a:xfrm>
        </p:spPr>
        <p:txBody>
          <a:bodyPr>
            <a:noAutofit/>
          </a:bodyPr>
          <a:lstStyle>
            <a:lvl1pPr>
              <a:spcAft>
                <a:spcPts val="250"/>
              </a:spcAft>
              <a:defRPr sz="1200"/>
            </a:lvl1pPr>
            <a:lvl2pPr>
              <a:spcAft>
                <a:spcPts val="250"/>
              </a:spcAft>
              <a:defRPr sz="1200"/>
            </a:lvl2pPr>
          </a:lstStyle>
          <a:p>
            <a:pPr lvl="0"/>
            <a:r>
              <a:rPr lang="de-DE" dirty="0"/>
              <a:t>Mastertextformat bearbeiten</a:t>
            </a:r>
          </a:p>
          <a:p>
            <a:pPr lvl="1"/>
            <a:r>
              <a:rPr lang="de-DE" dirty="0"/>
              <a:t>Zweite Ebene</a:t>
            </a:r>
          </a:p>
        </p:txBody>
      </p:sp>
      <p:cxnSp>
        <p:nvCxnSpPr>
          <p:cNvPr id="12" name="Gerade Verbindung 11">
            <a:extLst>
              <a:ext uri="{FF2B5EF4-FFF2-40B4-BE49-F238E27FC236}">
                <a16:creationId xmlns:a16="http://schemas.microsoft.com/office/drawing/2014/main" id="{48EF8B09-AD55-B83A-5E5F-46C0DE8D10D6}"/>
              </a:ext>
            </a:extLst>
          </p:cNvPr>
          <p:cNvCxnSpPr>
            <a:cxnSpLocks/>
          </p:cNvCxnSpPr>
          <p:nvPr userDrawn="1"/>
        </p:nvCxnSpPr>
        <p:spPr>
          <a:xfrm>
            <a:off x="5580964" y="1692000"/>
            <a:ext cx="15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platzhalter 2">
            <a:extLst>
              <a:ext uri="{FF2B5EF4-FFF2-40B4-BE49-F238E27FC236}">
                <a16:creationId xmlns:a16="http://schemas.microsoft.com/office/drawing/2014/main" id="{3CA9F027-A849-87A4-E736-3053AB74B4E3}"/>
              </a:ext>
            </a:extLst>
          </p:cNvPr>
          <p:cNvSpPr>
            <a:spLocks noGrp="1"/>
          </p:cNvSpPr>
          <p:nvPr>
            <p:ph type="body" idx="24"/>
          </p:nvPr>
        </p:nvSpPr>
        <p:spPr>
          <a:xfrm>
            <a:off x="7360028" y="950918"/>
            <a:ext cx="1530000" cy="741082"/>
          </a:xfrm>
        </p:spPr>
        <p:txBody>
          <a:bodyPr wrap="square" anchor="b" anchorCtr="0">
            <a:noAutofit/>
          </a:bodyPr>
          <a:lstStyle>
            <a:lvl1pPr marL="0" indent="0" algn="l">
              <a:spcAft>
                <a:spcPts val="0"/>
              </a:spcAft>
              <a:buNone/>
              <a:defRPr sz="1300" b="0"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19" name="Inhaltsplatzhalter 5">
            <a:extLst>
              <a:ext uri="{FF2B5EF4-FFF2-40B4-BE49-F238E27FC236}">
                <a16:creationId xmlns:a16="http://schemas.microsoft.com/office/drawing/2014/main" id="{FA2FBDB8-4038-74A9-2007-74CD8523189E}"/>
              </a:ext>
            </a:extLst>
          </p:cNvPr>
          <p:cNvSpPr>
            <a:spLocks noGrp="1"/>
          </p:cNvSpPr>
          <p:nvPr>
            <p:ph sz="quarter" idx="25"/>
          </p:nvPr>
        </p:nvSpPr>
        <p:spPr>
          <a:xfrm>
            <a:off x="7358853" y="1737401"/>
            <a:ext cx="1530000" cy="2669824"/>
          </a:xfrm>
        </p:spPr>
        <p:txBody>
          <a:bodyPr>
            <a:noAutofit/>
          </a:bodyPr>
          <a:lstStyle>
            <a:lvl1pPr>
              <a:spcAft>
                <a:spcPts val="250"/>
              </a:spcAft>
              <a:defRPr sz="1200"/>
            </a:lvl1pPr>
            <a:lvl2pPr>
              <a:spcAft>
                <a:spcPts val="250"/>
              </a:spcAft>
              <a:defRPr sz="1200"/>
            </a:lvl2pPr>
          </a:lstStyle>
          <a:p>
            <a:pPr lvl="0"/>
            <a:r>
              <a:rPr lang="de-DE" dirty="0"/>
              <a:t>Mastertextformat bearbeiten</a:t>
            </a:r>
          </a:p>
          <a:p>
            <a:pPr lvl="1"/>
            <a:r>
              <a:rPr lang="de-DE" dirty="0"/>
              <a:t>Zweite Ebene</a:t>
            </a:r>
          </a:p>
        </p:txBody>
      </p:sp>
      <p:cxnSp>
        <p:nvCxnSpPr>
          <p:cNvPr id="20" name="Gerade Verbindung 19">
            <a:extLst>
              <a:ext uri="{FF2B5EF4-FFF2-40B4-BE49-F238E27FC236}">
                <a16:creationId xmlns:a16="http://schemas.microsoft.com/office/drawing/2014/main" id="{EDEC4471-8ACF-3174-64A4-A9191A29860A}"/>
              </a:ext>
            </a:extLst>
          </p:cNvPr>
          <p:cNvCxnSpPr>
            <a:cxnSpLocks/>
          </p:cNvCxnSpPr>
          <p:nvPr userDrawn="1"/>
        </p:nvCxnSpPr>
        <p:spPr>
          <a:xfrm>
            <a:off x="7357678" y="1692000"/>
            <a:ext cx="153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76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Steps Entwickl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D06B8-A1E2-5251-CBFA-A80FF9BA32A7}"/>
              </a:ext>
            </a:extLst>
          </p:cNvPr>
          <p:cNvSpPr>
            <a:spLocks noGrp="1"/>
          </p:cNvSpPr>
          <p:nvPr>
            <p:ph type="title"/>
          </p:nvPr>
        </p:nvSpPr>
        <p:spPr>
          <a:xfrm>
            <a:off x="250825" y="273844"/>
            <a:ext cx="8640000" cy="864000"/>
          </a:xfrm>
        </p:spPr>
        <p:txBody>
          <a:bodyPr/>
          <a:lstStyle/>
          <a:p>
            <a:r>
              <a:rPr lang="de-DE"/>
              <a:t>Mastertitelformat bearbeiten</a:t>
            </a:r>
          </a:p>
        </p:txBody>
      </p:sp>
      <p:sp>
        <p:nvSpPr>
          <p:cNvPr id="3" name="Textplatzhalter 2">
            <a:extLst>
              <a:ext uri="{FF2B5EF4-FFF2-40B4-BE49-F238E27FC236}">
                <a16:creationId xmlns:a16="http://schemas.microsoft.com/office/drawing/2014/main" id="{934A8320-F5FD-CF14-49C1-1C7C3D32279F}"/>
              </a:ext>
            </a:extLst>
          </p:cNvPr>
          <p:cNvSpPr>
            <a:spLocks noGrp="1"/>
          </p:cNvSpPr>
          <p:nvPr>
            <p:ph type="body" idx="1"/>
          </p:nvPr>
        </p:nvSpPr>
        <p:spPr>
          <a:xfrm>
            <a:off x="252000" y="4107040"/>
            <a:ext cx="1530000" cy="268084"/>
          </a:xfrm>
        </p:spPr>
        <p:txBody>
          <a:bodyPr anchor="t" anchorCtr="0">
            <a:noAutofit/>
          </a:bodyPr>
          <a:lstStyle>
            <a:lvl1pPr marL="0" indent="0" algn="r">
              <a:spcAft>
                <a:spcPts val="0"/>
              </a:spcAft>
              <a:buNone/>
              <a:defRPr sz="1200" b="1"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7" name="Datumsplatzhalter 6">
            <a:extLst>
              <a:ext uri="{FF2B5EF4-FFF2-40B4-BE49-F238E27FC236}">
                <a16:creationId xmlns:a16="http://schemas.microsoft.com/office/drawing/2014/main" id="{85C099D0-C600-D3E7-43E6-9E62BFAA5ACF}"/>
              </a:ext>
            </a:extLst>
          </p:cNvPr>
          <p:cNvSpPr>
            <a:spLocks noGrp="1"/>
          </p:cNvSpPr>
          <p:nvPr>
            <p:ph type="dt" sz="half" idx="10"/>
          </p:nvPr>
        </p:nvSpPr>
        <p:spPr/>
        <p:txBody>
          <a:bodyPr/>
          <a:lstStyle/>
          <a:p>
            <a:r>
              <a:rPr lang="de-AT" dirty="0"/>
              <a:t>20. Januar 2023</a:t>
            </a:r>
            <a:endParaRPr lang="de-DE" dirty="0"/>
          </a:p>
        </p:txBody>
      </p:sp>
      <p:sp>
        <p:nvSpPr>
          <p:cNvPr id="8" name="Fußzeilenplatzhalter 7">
            <a:extLst>
              <a:ext uri="{FF2B5EF4-FFF2-40B4-BE49-F238E27FC236}">
                <a16:creationId xmlns:a16="http://schemas.microsoft.com/office/drawing/2014/main" id="{7B28A75D-3FBC-0EA4-68B6-637BD20F816B}"/>
              </a:ext>
            </a:extLst>
          </p:cNvPr>
          <p:cNvSpPr>
            <a:spLocks noGrp="1"/>
          </p:cNvSpPr>
          <p:nvPr>
            <p:ph type="ftr" sz="quarter" idx="11"/>
          </p:nvPr>
        </p:nvSpPr>
        <p:spPr/>
        <p:txBody>
          <a:bodyPr/>
          <a:lstStyle>
            <a:lvl1pPr algn="r">
              <a:defRPr/>
            </a:lvl1pPr>
          </a:lstStyle>
          <a:p>
            <a:endParaRPr lang="de-DE" dirty="0"/>
          </a:p>
        </p:txBody>
      </p:sp>
      <p:sp>
        <p:nvSpPr>
          <p:cNvPr id="9" name="Foliennummernplatzhalter 8">
            <a:extLst>
              <a:ext uri="{FF2B5EF4-FFF2-40B4-BE49-F238E27FC236}">
                <a16:creationId xmlns:a16="http://schemas.microsoft.com/office/drawing/2014/main" id="{2775DA80-265D-1EBE-6354-F96BD563F381}"/>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16" name="Textplatzhalter 2">
            <a:extLst>
              <a:ext uri="{FF2B5EF4-FFF2-40B4-BE49-F238E27FC236}">
                <a16:creationId xmlns:a16="http://schemas.microsoft.com/office/drawing/2014/main" id="{36B1DFE9-EB79-CAFE-DE69-CB140E6D30D8}"/>
              </a:ext>
            </a:extLst>
          </p:cNvPr>
          <p:cNvSpPr>
            <a:spLocks noGrp="1"/>
          </p:cNvSpPr>
          <p:nvPr>
            <p:ph type="body" idx="13"/>
          </p:nvPr>
        </p:nvSpPr>
        <p:spPr>
          <a:xfrm>
            <a:off x="2026800" y="3977440"/>
            <a:ext cx="1530000" cy="268084"/>
          </a:xfrm>
        </p:spPr>
        <p:txBody>
          <a:bodyPr anchor="t" anchorCtr="0">
            <a:noAutofit/>
          </a:bodyPr>
          <a:lstStyle>
            <a:lvl1pPr marL="0" indent="0" algn="r">
              <a:spcAft>
                <a:spcPts val="0"/>
              </a:spcAft>
              <a:buNone/>
              <a:defRPr sz="1200" b="1"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18" name="Textplatzhalter 2">
            <a:extLst>
              <a:ext uri="{FF2B5EF4-FFF2-40B4-BE49-F238E27FC236}">
                <a16:creationId xmlns:a16="http://schemas.microsoft.com/office/drawing/2014/main" id="{9096A13F-AC91-C577-8CFB-9E4B1824B640}"/>
              </a:ext>
            </a:extLst>
          </p:cNvPr>
          <p:cNvSpPr>
            <a:spLocks noGrp="1"/>
          </p:cNvSpPr>
          <p:nvPr>
            <p:ph type="body" idx="15"/>
          </p:nvPr>
        </p:nvSpPr>
        <p:spPr>
          <a:xfrm>
            <a:off x="3805200" y="3847840"/>
            <a:ext cx="1530000" cy="268084"/>
          </a:xfrm>
        </p:spPr>
        <p:txBody>
          <a:bodyPr anchor="t" anchorCtr="0">
            <a:noAutofit/>
          </a:bodyPr>
          <a:lstStyle>
            <a:lvl1pPr marL="0" indent="0" algn="r">
              <a:spcAft>
                <a:spcPts val="0"/>
              </a:spcAft>
              <a:buNone/>
              <a:defRPr sz="1200" b="1"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6" name="Inhaltsplatzhalter 5">
            <a:extLst>
              <a:ext uri="{FF2B5EF4-FFF2-40B4-BE49-F238E27FC236}">
                <a16:creationId xmlns:a16="http://schemas.microsoft.com/office/drawing/2014/main" id="{2BA1A62A-1A50-148A-6451-9EBFA9ED5675}"/>
              </a:ext>
            </a:extLst>
          </p:cNvPr>
          <p:cNvSpPr>
            <a:spLocks noGrp="1"/>
          </p:cNvSpPr>
          <p:nvPr>
            <p:ph sz="quarter" idx="19"/>
          </p:nvPr>
        </p:nvSpPr>
        <p:spPr>
          <a:xfrm>
            <a:off x="250826" y="1561280"/>
            <a:ext cx="1530000" cy="2455180"/>
          </a:xfrm>
        </p:spPr>
        <p:txBody>
          <a:bodyPr anchor="b" anchorCtr="0">
            <a:noAutofit/>
          </a:bodyPr>
          <a:lstStyle>
            <a:lvl1pPr marL="0" indent="0">
              <a:spcAft>
                <a:spcPts val="250"/>
              </a:spcAft>
              <a:buNone/>
              <a:defRPr sz="1200"/>
            </a:lvl1pPr>
            <a:lvl2pPr marL="180000" indent="0">
              <a:spcAft>
                <a:spcPts val="250"/>
              </a:spcAft>
              <a:buNone/>
              <a:defRPr sz="1200"/>
            </a:lvl2pPr>
          </a:lstStyle>
          <a:p>
            <a:pPr lvl="0"/>
            <a:r>
              <a:rPr lang="de-DE" dirty="0"/>
              <a:t>Mastertextformat bearbeiten</a:t>
            </a:r>
          </a:p>
          <a:p>
            <a:pPr lvl="1"/>
            <a:r>
              <a:rPr lang="de-DE" dirty="0"/>
              <a:t>Zweite Ebene</a:t>
            </a:r>
          </a:p>
        </p:txBody>
      </p:sp>
      <p:sp>
        <p:nvSpPr>
          <p:cNvPr id="10" name="Inhaltsplatzhalter 5">
            <a:extLst>
              <a:ext uri="{FF2B5EF4-FFF2-40B4-BE49-F238E27FC236}">
                <a16:creationId xmlns:a16="http://schemas.microsoft.com/office/drawing/2014/main" id="{8D50A665-8FFA-57CF-E520-C47700D9C4B0}"/>
              </a:ext>
            </a:extLst>
          </p:cNvPr>
          <p:cNvSpPr>
            <a:spLocks noGrp="1"/>
          </p:cNvSpPr>
          <p:nvPr>
            <p:ph sz="quarter" idx="20"/>
          </p:nvPr>
        </p:nvSpPr>
        <p:spPr>
          <a:xfrm>
            <a:off x="2026800" y="1425101"/>
            <a:ext cx="1530000" cy="2455180"/>
          </a:xfrm>
        </p:spPr>
        <p:txBody>
          <a:bodyPr anchor="b" anchorCtr="0">
            <a:noAutofit/>
          </a:bodyPr>
          <a:lstStyle>
            <a:lvl1pPr marL="0" indent="0">
              <a:spcAft>
                <a:spcPts val="250"/>
              </a:spcAft>
              <a:buNone/>
              <a:defRPr sz="1200"/>
            </a:lvl1pPr>
            <a:lvl2pPr marL="180000" indent="0">
              <a:spcAft>
                <a:spcPts val="250"/>
              </a:spcAft>
              <a:buNone/>
              <a:defRPr sz="1200"/>
            </a:lvl2pPr>
          </a:lstStyle>
          <a:p>
            <a:pPr lvl="0"/>
            <a:r>
              <a:rPr lang="de-DE" dirty="0"/>
              <a:t>Mastertextformat bearbeiten</a:t>
            </a:r>
          </a:p>
          <a:p>
            <a:pPr lvl="1"/>
            <a:r>
              <a:rPr lang="de-DE" dirty="0"/>
              <a:t>Zweite Ebene</a:t>
            </a:r>
          </a:p>
        </p:txBody>
      </p:sp>
      <p:sp>
        <p:nvSpPr>
          <p:cNvPr id="11" name="Inhaltsplatzhalter 5">
            <a:extLst>
              <a:ext uri="{FF2B5EF4-FFF2-40B4-BE49-F238E27FC236}">
                <a16:creationId xmlns:a16="http://schemas.microsoft.com/office/drawing/2014/main" id="{229E8EF7-210C-1290-FCD7-71AE1D7D5B50}"/>
              </a:ext>
            </a:extLst>
          </p:cNvPr>
          <p:cNvSpPr>
            <a:spLocks noGrp="1"/>
          </p:cNvSpPr>
          <p:nvPr>
            <p:ph sz="quarter" idx="21"/>
          </p:nvPr>
        </p:nvSpPr>
        <p:spPr>
          <a:xfrm>
            <a:off x="3805200" y="1307484"/>
            <a:ext cx="1530000" cy="2455180"/>
          </a:xfrm>
        </p:spPr>
        <p:txBody>
          <a:bodyPr anchor="b" anchorCtr="0">
            <a:noAutofit/>
          </a:bodyPr>
          <a:lstStyle>
            <a:lvl1pPr marL="0" indent="0">
              <a:spcAft>
                <a:spcPts val="250"/>
              </a:spcAft>
              <a:buNone/>
              <a:defRPr sz="1200"/>
            </a:lvl1pPr>
            <a:lvl2pPr marL="180000" indent="0">
              <a:spcAft>
                <a:spcPts val="250"/>
              </a:spcAft>
              <a:buNone/>
              <a:defRPr sz="1200"/>
            </a:lvl2pPr>
          </a:lstStyle>
          <a:p>
            <a:pPr lvl="0"/>
            <a:r>
              <a:rPr lang="de-DE" dirty="0"/>
              <a:t>Mastertextformat bearbeiten</a:t>
            </a:r>
          </a:p>
          <a:p>
            <a:pPr lvl="1"/>
            <a:r>
              <a:rPr lang="de-DE" dirty="0"/>
              <a:t>Zweite Ebene</a:t>
            </a:r>
          </a:p>
        </p:txBody>
      </p:sp>
      <p:sp>
        <p:nvSpPr>
          <p:cNvPr id="4" name="Textplatzhalter 2">
            <a:extLst>
              <a:ext uri="{FF2B5EF4-FFF2-40B4-BE49-F238E27FC236}">
                <a16:creationId xmlns:a16="http://schemas.microsoft.com/office/drawing/2014/main" id="{6FE90856-72DB-0E3E-A2E9-F41F486DB687}"/>
              </a:ext>
            </a:extLst>
          </p:cNvPr>
          <p:cNvSpPr>
            <a:spLocks noGrp="1"/>
          </p:cNvSpPr>
          <p:nvPr>
            <p:ph type="body" idx="22"/>
          </p:nvPr>
        </p:nvSpPr>
        <p:spPr>
          <a:xfrm>
            <a:off x="5580000" y="3719481"/>
            <a:ext cx="1530000" cy="268084"/>
          </a:xfrm>
        </p:spPr>
        <p:txBody>
          <a:bodyPr anchor="t" anchorCtr="0">
            <a:noAutofit/>
          </a:bodyPr>
          <a:lstStyle>
            <a:lvl1pPr marL="0" indent="0" algn="r">
              <a:spcAft>
                <a:spcPts val="0"/>
              </a:spcAft>
              <a:buNone/>
              <a:defRPr sz="1200" b="1"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5" name="Inhaltsplatzhalter 5">
            <a:extLst>
              <a:ext uri="{FF2B5EF4-FFF2-40B4-BE49-F238E27FC236}">
                <a16:creationId xmlns:a16="http://schemas.microsoft.com/office/drawing/2014/main" id="{13073683-9DF1-30E8-38DF-67BE7EA00BD5}"/>
              </a:ext>
            </a:extLst>
          </p:cNvPr>
          <p:cNvSpPr>
            <a:spLocks noGrp="1"/>
          </p:cNvSpPr>
          <p:nvPr>
            <p:ph sz="quarter" idx="23"/>
          </p:nvPr>
        </p:nvSpPr>
        <p:spPr>
          <a:xfrm>
            <a:off x="5580000" y="1171305"/>
            <a:ext cx="1530000" cy="2455180"/>
          </a:xfrm>
        </p:spPr>
        <p:txBody>
          <a:bodyPr anchor="b" anchorCtr="0">
            <a:noAutofit/>
          </a:bodyPr>
          <a:lstStyle>
            <a:lvl1pPr marL="0" indent="0">
              <a:spcAft>
                <a:spcPts val="250"/>
              </a:spcAft>
              <a:buNone/>
              <a:defRPr sz="1200"/>
            </a:lvl1pPr>
            <a:lvl2pPr marL="180000" indent="0">
              <a:spcAft>
                <a:spcPts val="250"/>
              </a:spcAft>
              <a:buNone/>
              <a:defRPr sz="1200"/>
            </a:lvl2pPr>
          </a:lstStyle>
          <a:p>
            <a:pPr lvl="0"/>
            <a:r>
              <a:rPr lang="de-DE" dirty="0"/>
              <a:t>Mastertextformat bearbeiten</a:t>
            </a:r>
          </a:p>
          <a:p>
            <a:pPr lvl="1"/>
            <a:r>
              <a:rPr lang="de-DE" dirty="0"/>
              <a:t>Zweite Ebene</a:t>
            </a:r>
          </a:p>
        </p:txBody>
      </p:sp>
      <p:sp>
        <p:nvSpPr>
          <p:cNvPr id="17" name="Textplatzhalter 2">
            <a:extLst>
              <a:ext uri="{FF2B5EF4-FFF2-40B4-BE49-F238E27FC236}">
                <a16:creationId xmlns:a16="http://schemas.microsoft.com/office/drawing/2014/main" id="{3CA9F027-A849-87A4-E736-3053AB74B4E3}"/>
              </a:ext>
            </a:extLst>
          </p:cNvPr>
          <p:cNvSpPr>
            <a:spLocks noGrp="1"/>
          </p:cNvSpPr>
          <p:nvPr>
            <p:ph type="body" idx="24"/>
          </p:nvPr>
        </p:nvSpPr>
        <p:spPr>
          <a:xfrm>
            <a:off x="7360028" y="3588640"/>
            <a:ext cx="1530000" cy="268084"/>
          </a:xfrm>
        </p:spPr>
        <p:txBody>
          <a:bodyPr anchor="t" anchorCtr="0">
            <a:noAutofit/>
          </a:bodyPr>
          <a:lstStyle>
            <a:lvl1pPr marL="0" indent="0" algn="r">
              <a:spcAft>
                <a:spcPts val="0"/>
              </a:spcAft>
              <a:buNone/>
              <a:defRPr sz="1200" b="1"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19" name="Inhaltsplatzhalter 5">
            <a:extLst>
              <a:ext uri="{FF2B5EF4-FFF2-40B4-BE49-F238E27FC236}">
                <a16:creationId xmlns:a16="http://schemas.microsoft.com/office/drawing/2014/main" id="{FA2FBDB8-4038-74A9-2007-74CD8523189E}"/>
              </a:ext>
            </a:extLst>
          </p:cNvPr>
          <p:cNvSpPr>
            <a:spLocks noGrp="1"/>
          </p:cNvSpPr>
          <p:nvPr>
            <p:ph sz="quarter" idx="25"/>
          </p:nvPr>
        </p:nvSpPr>
        <p:spPr>
          <a:xfrm>
            <a:off x="7358853" y="1043030"/>
            <a:ext cx="1530000" cy="2455180"/>
          </a:xfrm>
        </p:spPr>
        <p:txBody>
          <a:bodyPr anchor="b" anchorCtr="0">
            <a:noAutofit/>
          </a:bodyPr>
          <a:lstStyle>
            <a:lvl1pPr marL="0" indent="0">
              <a:spcAft>
                <a:spcPts val="250"/>
              </a:spcAft>
              <a:buNone/>
              <a:defRPr sz="1200"/>
            </a:lvl1pPr>
            <a:lvl2pPr marL="180000" indent="0">
              <a:spcAft>
                <a:spcPts val="250"/>
              </a:spcAft>
              <a:buNone/>
              <a:defRPr sz="1200"/>
            </a:lvl2pPr>
          </a:lstStyle>
          <a:p>
            <a:pPr lvl="0"/>
            <a:r>
              <a:rPr lang="de-DE" dirty="0"/>
              <a:t>Mastertextformat bearbeiten</a:t>
            </a:r>
          </a:p>
          <a:p>
            <a:pPr lvl="1"/>
            <a:r>
              <a:rPr lang="de-DE" dirty="0"/>
              <a:t>Zweite Ebene</a:t>
            </a:r>
          </a:p>
        </p:txBody>
      </p:sp>
      <p:cxnSp>
        <p:nvCxnSpPr>
          <p:cNvPr id="13" name="Gerade Verbindung 12">
            <a:extLst>
              <a:ext uri="{FF2B5EF4-FFF2-40B4-BE49-F238E27FC236}">
                <a16:creationId xmlns:a16="http://schemas.microsoft.com/office/drawing/2014/main" id="{6EDE5DF8-451D-F38F-A20F-884772F97EBE}"/>
              </a:ext>
            </a:extLst>
          </p:cNvPr>
          <p:cNvCxnSpPr>
            <a:cxnSpLocks/>
          </p:cNvCxnSpPr>
          <p:nvPr userDrawn="1"/>
        </p:nvCxnSpPr>
        <p:spPr>
          <a:xfrm>
            <a:off x="250825" y="4071879"/>
            <a:ext cx="153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E102C3D9-7C59-9578-5D6B-A331D3A202DB}"/>
              </a:ext>
            </a:extLst>
          </p:cNvPr>
          <p:cNvCxnSpPr>
            <a:cxnSpLocks/>
          </p:cNvCxnSpPr>
          <p:nvPr userDrawn="1"/>
        </p:nvCxnSpPr>
        <p:spPr>
          <a:xfrm>
            <a:off x="2027538" y="3942315"/>
            <a:ext cx="153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Gerade Verbindung 14">
            <a:extLst>
              <a:ext uri="{FF2B5EF4-FFF2-40B4-BE49-F238E27FC236}">
                <a16:creationId xmlns:a16="http://schemas.microsoft.com/office/drawing/2014/main" id="{29ABA6B6-CA75-EC82-D2D7-F79941E04079}"/>
              </a:ext>
            </a:extLst>
          </p:cNvPr>
          <p:cNvCxnSpPr>
            <a:cxnSpLocks/>
          </p:cNvCxnSpPr>
          <p:nvPr userDrawn="1"/>
        </p:nvCxnSpPr>
        <p:spPr>
          <a:xfrm>
            <a:off x="3804251" y="3812753"/>
            <a:ext cx="153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48EF8B09-AD55-B83A-5E5F-46C0DE8D10D6}"/>
              </a:ext>
            </a:extLst>
          </p:cNvPr>
          <p:cNvCxnSpPr>
            <a:cxnSpLocks/>
          </p:cNvCxnSpPr>
          <p:nvPr userDrawn="1"/>
        </p:nvCxnSpPr>
        <p:spPr>
          <a:xfrm>
            <a:off x="5580964" y="3683191"/>
            <a:ext cx="153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EDEC4471-8ACF-3174-64A4-A9191A29860A}"/>
              </a:ext>
            </a:extLst>
          </p:cNvPr>
          <p:cNvCxnSpPr>
            <a:cxnSpLocks/>
          </p:cNvCxnSpPr>
          <p:nvPr userDrawn="1"/>
        </p:nvCxnSpPr>
        <p:spPr>
          <a:xfrm>
            <a:off x="7357678" y="3553629"/>
            <a:ext cx="153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296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teps Entwickl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D06B8-A1E2-5251-CBFA-A80FF9BA32A7}"/>
              </a:ext>
            </a:extLst>
          </p:cNvPr>
          <p:cNvSpPr>
            <a:spLocks noGrp="1"/>
          </p:cNvSpPr>
          <p:nvPr>
            <p:ph type="title"/>
          </p:nvPr>
        </p:nvSpPr>
        <p:spPr>
          <a:xfrm>
            <a:off x="250825" y="273844"/>
            <a:ext cx="8640000" cy="864000"/>
          </a:xfrm>
        </p:spPr>
        <p:txBody>
          <a:bodyPr/>
          <a:lstStyle/>
          <a:p>
            <a:r>
              <a:rPr lang="de-DE"/>
              <a:t>Mastertitelformat bearbeiten</a:t>
            </a:r>
          </a:p>
        </p:txBody>
      </p:sp>
      <p:sp>
        <p:nvSpPr>
          <p:cNvPr id="3" name="Textplatzhalter 2">
            <a:extLst>
              <a:ext uri="{FF2B5EF4-FFF2-40B4-BE49-F238E27FC236}">
                <a16:creationId xmlns:a16="http://schemas.microsoft.com/office/drawing/2014/main" id="{934A8320-F5FD-CF14-49C1-1C7C3D32279F}"/>
              </a:ext>
            </a:extLst>
          </p:cNvPr>
          <p:cNvSpPr>
            <a:spLocks noGrp="1"/>
          </p:cNvSpPr>
          <p:nvPr>
            <p:ph type="body" idx="1"/>
          </p:nvPr>
        </p:nvSpPr>
        <p:spPr>
          <a:xfrm>
            <a:off x="252000" y="4107040"/>
            <a:ext cx="1980000" cy="268084"/>
          </a:xfrm>
        </p:spPr>
        <p:txBody>
          <a:bodyPr anchor="t" anchorCtr="0">
            <a:noAutofit/>
          </a:bodyPr>
          <a:lstStyle>
            <a:lvl1pPr marL="0" indent="0" algn="r">
              <a:spcAft>
                <a:spcPts val="0"/>
              </a:spcAft>
              <a:buNone/>
              <a:defRPr sz="1200" b="1"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7" name="Datumsplatzhalter 6">
            <a:extLst>
              <a:ext uri="{FF2B5EF4-FFF2-40B4-BE49-F238E27FC236}">
                <a16:creationId xmlns:a16="http://schemas.microsoft.com/office/drawing/2014/main" id="{85C099D0-C600-D3E7-43E6-9E62BFAA5ACF}"/>
              </a:ext>
            </a:extLst>
          </p:cNvPr>
          <p:cNvSpPr>
            <a:spLocks noGrp="1"/>
          </p:cNvSpPr>
          <p:nvPr>
            <p:ph type="dt" sz="half" idx="10"/>
          </p:nvPr>
        </p:nvSpPr>
        <p:spPr/>
        <p:txBody>
          <a:bodyPr/>
          <a:lstStyle/>
          <a:p>
            <a:r>
              <a:rPr lang="de-AT" dirty="0"/>
              <a:t>20. Januar 2023</a:t>
            </a:r>
            <a:endParaRPr lang="de-DE" dirty="0"/>
          </a:p>
        </p:txBody>
      </p:sp>
      <p:sp>
        <p:nvSpPr>
          <p:cNvPr id="8" name="Fußzeilenplatzhalter 7">
            <a:extLst>
              <a:ext uri="{FF2B5EF4-FFF2-40B4-BE49-F238E27FC236}">
                <a16:creationId xmlns:a16="http://schemas.microsoft.com/office/drawing/2014/main" id="{7B28A75D-3FBC-0EA4-68B6-637BD20F816B}"/>
              </a:ext>
            </a:extLst>
          </p:cNvPr>
          <p:cNvSpPr>
            <a:spLocks noGrp="1"/>
          </p:cNvSpPr>
          <p:nvPr>
            <p:ph type="ftr" sz="quarter" idx="11"/>
          </p:nvPr>
        </p:nvSpPr>
        <p:spPr/>
        <p:txBody>
          <a:bodyPr/>
          <a:lstStyle>
            <a:lvl1pPr algn="r">
              <a:defRPr/>
            </a:lvl1pPr>
          </a:lstStyle>
          <a:p>
            <a:endParaRPr lang="de-DE" dirty="0"/>
          </a:p>
        </p:txBody>
      </p:sp>
      <p:sp>
        <p:nvSpPr>
          <p:cNvPr id="9" name="Foliennummernplatzhalter 8">
            <a:extLst>
              <a:ext uri="{FF2B5EF4-FFF2-40B4-BE49-F238E27FC236}">
                <a16:creationId xmlns:a16="http://schemas.microsoft.com/office/drawing/2014/main" id="{2775DA80-265D-1EBE-6354-F96BD563F381}"/>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16" name="Textplatzhalter 2">
            <a:extLst>
              <a:ext uri="{FF2B5EF4-FFF2-40B4-BE49-F238E27FC236}">
                <a16:creationId xmlns:a16="http://schemas.microsoft.com/office/drawing/2014/main" id="{36B1DFE9-EB79-CAFE-DE69-CB140E6D30D8}"/>
              </a:ext>
            </a:extLst>
          </p:cNvPr>
          <p:cNvSpPr>
            <a:spLocks noGrp="1"/>
          </p:cNvSpPr>
          <p:nvPr>
            <p:ph type="body" idx="13"/>
          </p:nvPr>
        </p:nvSpPr>
        <p:spPr>
          <a:xfrm>
            <a:off x="2470825" y="3977440"/>
            <a:ext cx="1980000" cy="268084"/>
          </a:xfrm>
        </p:spPr>
        <p:txBody>
          <a:bodyPr anchor="t" anchorCtr="0">
            <a:noAutofit/>
          </a:bodyPr>
          <a:lstStyle>
            <a:lvl1pPr marL="0" indent="0" algn="r">
              <a:spcAft>
                <a:spcPts val="0"/>
              </a:spcAft>
              <a:buNone/>
              <a:defRPr sz="1200" b="1"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18" name="Textplatzhalter 2">
            <a:extLst>
              <a:ext uri="{FF2B5EF4-FFF2-40B4-BE49-F238E27FC236}">
                <a16:creationId xmlns:a16="http://schemas.microsoft.com/office/drawing/2014/main" id="{9096A13F-AC91-C577-8CFB-9E4B1824B640}"/>
              </a:ext>
            </a:extLst>
          </p:cNvPr>
          <p:cNvSpPr>
            <a:spLocks noGrp="1"/>
          </p:cNvSpPr>
          <p:nvPr>
            <p:ph type="body" idx="15"/>
          </p:nvPr>
        </p:nvSpPr>
        <p:spPr>
          <a:xfrm>
            <a:off x="4690825" y="3847840"/>
            <a:ext cx="1980000" cy="268084"/>
          </a:xfrm>
        </p:spPr>
        <p:txBody>
          <a:bodyPr anchor="t" anchorCtr="0">
            <a:noAutofit/>
          </a:bodyPr>
          <a:lstStyle>
            <a:lvl1pPr marL="0" indent="0" algn="r">
              <a:spcAft>
                <a:spcPts val="0"/>
              </a:spcAft>
              <a:buNone/>
              <a:defRPr sz="1200" b="1"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6" name="Inhaltsplatzhalter 5">
            <a:extLst>
              <a:ext uri="{FF2B5EF4-FFF2-40B4-BE49-F238E27FC236}">
                <a16:creationId xmlns:a16="http://schemas.microsoft.com/office/drawing/2014/main" id="{2BA1A62A-1A50-148A-6451-9EBFA9ED5675}"/>
              </a:ext>
            </a:extLst>
          </p:cNvPr>
          <p:cNvSpPr>
            <a:spLocks noGrp="1"/>
          </p:cNvSpPr>
          <p:nvPr>
            <p:ph sz="quarter" idx="19"/>
          </p:nvPr>
        </p:nvSpPr>
        <p:spPr>
          <a:xfrm>
            <a:off x="250826" y="1561280"/>
            <a:ext cx="1980000" cy="2455180"/>
          </a:xfrm>
        </p:spPr>
        <p:txBody>
          <a:bodyPr anchor="b" anchorCtr="0">
            <a:noAutofit/>
          </a:bodyPr>
          <a:lstStyle>
            <a:lvl1pPr marL="0" indent="0">
              <a:spcAft>
                <a:spcPts val="250"/>
              </a:spcAft>
              <a:buNone/>
              <a:defRPr sz="1400"/>
            </a:lvl1pPr>
            <a:lvl2pPr marL="180000" indent="0">
              <a:spcAft>
                <a:spcPts val="250"/>
              </a:spcAft>
              <a:buNone/>
              <a:defRPr sz="1200"/>
            </a:lvl2pPr>
          </a:lstStyle>
          <a:p>
            <a:pPr lvl="0"/>
            <a:r>
              <a:rPr lang="de-DE" dirty="0"/>
              <a:t>Mastertextformat bearbeiten</a:t>
            </a:r>
          </a:p>
          <a:p>
            <a:pPr lvl="1"/>
            <a:r>
              <a:rPr lang="de-DE" dirty="0"/>
              <a:t>Zweite Ebene</a:t>
            </a:r>
          </a:p>
        </p:txBody>
      </p:sp>
      <p:sp>
        <p:nvSpPr>
          <p:cNvPr id="10" name="Inhaltsplatzhalter 5">
            <a:extLst>
              <a:ext uri="{FF2B5EF4-FFF2-40B4-BE49-F238E27FC236}">
                <a16:creationId xmlns:a16="http://schemas.microsoft.com/office/drawing/2014/main" id="{8D50A665-8FFA-57CF-E520-C47700D9C4B0}"/>
              </a:ext>
            </a:extLst>
          </p:cNvPr>
          <p:cNvSpPr>
            <a:spLocks noGrp="1"/>
          </p:cNvSpPr>
          <p:nvPr>
            <p:ph sz="quarter" idx="20"/>
          </p:nvPr>
        </p:nvSpPr>
        <p:spPr>
          <a:xfrm>
            <a:off x="2470825" y="1425101"/>
            <a:ext cx="1980000" cy="2455180"/>
          </a:xfrm>
        </p:spPr>
        <p:txBody>
          <a:bodyPr anchor="b" anchorCtr="0">
            <a:noAutofit/>
          </a:bodyPr>
          <a:lstStyle>
            <a:lvl1pPr marL="0" indent="0">
              <a:spcAft>
                <a:spcPts val="250"/>
              </a:spcAft>
              <a:buNone/>
              <a:defRPr sz="1400"/>
            </a:lvl1pPr>
            <a:lvl2pPr marL="180000" indent="0">
              <a:spcAft>
                <a:spcPts val="250"/>
              </a:spcAft>
              <a:buNone/>
              <a:defRPr sz="1200"/>
            </a:lvl2pPr>
          </a:lstStyle>
          <a:p>
            <a:pPr lvl="0"/>
            <a:r>
              <a:rPr lang="de-DE" dirty="0"/>
              <a:t>Mastertextformat bearbeiten</a:t>
            </a:r>
          </a:p>
          <a:p>
            <a:pPr lvl="1"/>
            <a:r>
              <a:rPr lang="de-DE" dirty="0"/>
              <a:t>Zweite Ebene</a:t>
            </a:r>
          </a:p>
        </p:txBody>
      </p:sp>
      <p:sp>
        <p:nvSpPr>
          <p:cNvPr id="11" name="Inhaltsplatzhalter 5">
            <a:extLst>
              <a:ext uri="{FF2B5EF4-FFF2-40B4-BE49-F238E27FC236}">
                <a16:creationId xmlns:a16="http://schemas.microsoft.com/office/drawing/2014/main" id="{229E8EF7-210C-1290-FCD7-71AE1D7D5B50}"/>
              </a:ext>
            </a:extLst>
          </p:cNvPr>
          <p:cNvSpPr>
            <a:spLocks noGrp="1"/>
          </p:cNvSpPr>
          <p:nvPr>
            <p:ph sz="quarter" idx="21"/>
          </p:nvPr>
        </p:nvSpPr>
        <p:spPr>
          <a:xfrm>
            <a:off x="4690825" y="1307484"/>
            <a:ext cx="1980000" cy="2455180"/>
          </a:xfrm>
        </p:spPr>
        <p:txBody>
          <a:bodyPr anchor="b" anchorCtr="0">
            <a:noAutofit/>
          </a:bodyPr>
          <a:lstStyle>
            <a:lvl1pPr marL="0" indent="0">
              <a:spcAft>
                <a:spcPts val="250"/>
              </a:spcAft>
              <a:buNone/>
              <a:defRPr sz="1400"/>
            </a:lvl1pPr>
            <a:lvl2pPr marL="180000" indent="0">
              <a:spcAft>
                <a:spcPts val="250"/>
              </a:spcAft>
              <a:buNone/>
              <a:defRPr sz="1200"/>
            </a:lvl2pPr>
          </a:lstStyle>
          <a:p>
            <a:pPr lvl="0"/>
            <a:r>
              <a:rPr lang="de-DE" dirty="0"/>
              <a:t>Mastertextformat bearbeiten</a:t>
            </a:r>
          </a:p>
          <a:p>
            <a:pPr lvl="1"/>
            <a:r>
              <a:rPr lang="de-DE" dirty="0"/>
              <a:t>Zweite Ebene</a:t>
            </a:r>
          </a:p>
        </p:txBody>
      </p:sp>
      <p:sp>
        <p:nvSpPr>
          <p:cNvPr id="17" name="Textplatzhalter 2">
            <a:extLst>
              <a:ext uri="{FF2B5EF4-FFF2-40B4-BE49-F238E27FC236}">
                <a16:creationId xmlns:a16="http://schemas.microsoft.com/office/drawing/2014/main" id="{3CA9F027-A849-87A4-E736-3053AB74B4E3}"/>
              </a:ext>
            </a:extLst>
          </p:cNvPr>
          <p:cNvSpPr>
            <a:spLocks noGrp="1"/>
          </p:cNvSpPr>
          <p:nvPr>
            <p:ph type="body" idx="24"/>
          </p:nvPr>
        </p:nvSpPr>
        <p:spPr>
          <a:xfrm>
            <a:off x="6913175" y="3588640"/>
            <a:ext cx="1980000" cy="268084"/>
          </a:xfrm>
        </p:spPr>
        <p:txBody>
          <a:bodyPr anchor="t" anchorCtr="0">
            <a:noAutofit/>
          </a:bodyPr>
          <a:lstStyle>
            <a:lvl1pPr marL="0" indent="0" algn="r">
              <a:spcAft>
                <a:spcPts val="0"/>
              </a:spcAft>
              <a:buNone/>
              <a:defRPr sz="1200" b="1" i="0" u="none">
                <a:solidFill>
                  <a:schemeClr val="accent1"/>
                </a:solidFill>
                <a:latin typeface="+mn-lt"/>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19" name="Inhaltsplatzhalter 5">
            <a:extLst>
              <a:ext uri="{FF2B5EF4-FFF2-40B4-BE49-F238E27FC236}">
                <a16:creationId xmlns:a16="http://schemas.microsoft.com/office/drawing/2014/main" id="{FA2FBDB8-4038-74A9-2007-74CD8523189E}"/>
              </a:ext>
            </a:extLst>
          </p:cNvPr>
          <p:cNvSpPr>
            <a:spLocks noGrp="1"/>
          </p:cNvSpPr>
          <p:nvPr>
            <p:ph sz="quarter" idx="25"/>
          </p:nvPr>
        </p:nvSpPr>
        <p:spPr>
          <a:xfrm>
            <a:off x="6912000" y="1043030"/>
            <a:ext cx="1980000" cy="2455180"/>
          </a:xfrm>
        </p:spPr>
        <p:txBody>
          <a:bodyPr anchor="b" anchorCtr="0">
            <a:noAutofit/>
          </a:bodyPr>
          <a:lstStyle>
            <a:lvl1pPr marL="0" indent="0">
              <a:spcAft>
                <a:spcPts val="250"/>
              </a:spcAft>
              <a:buNone/>
              <a:defRPr sz="1400"/>
            </a:lvl1pPr>
            <a:lvl2pPr marL="180000" indent="0">
              <a:spcAft>
                <a:spcPts val="250"/>
              </a:spcAft>
              <a:buNone/>
              <a:defRPr sz="1200"/>
            </a:lvl2pPr>
          </a:lstStyle>
          <a:p>
            <a:pPr lvl="0"/>
            <a:r>
              <a:rPr lang="de-DE" dirty="0"/>
              <a:t>Mastertextformat bearbeiten</a:t>
            </a:r>
          </a:p>
          <a:p>
            <a:pPr lvl="1"/>
            <a:r>
              <a:rPr lang="de-DE" dirty="0"/>
              <a:t>Zweite Ebene</a:t>
            </a:r>
          </a:p>
        </p:txBody>
      </p:sp>
      <p:cxnSp>
        <p:nvCxnSpPr>
          <p:cNvPr id="13" name="Gerade Verbindung 12">
            <a:extLst>
              <a:ext uri="{FF2B5EF4-FFF2-40B4-BE49-F238E27FC236}">
                <a16:creationId xmlns:a16="http://schemas.microsoft.com/office/drawing/2014/main" id="{6EDE5DF8-451D-F38F-A20F-884772F97EBE}"/>
              </a:ext>
            </a:extLst>
          </p:cNvPr>
          <p:cNvCxnSpPr>
            <a:cxnSpLocks/>
          </p:cNvCxnSpPr>
          <p:nvPr userDrawn="1"/>
        </p:nvCxnSpPr>
        <p:spPr>
          <a:xfrm>
            <a:off x="250825" y="4071879"/>
            <a:ext cx="19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E102C3D9-7C59-9578-5D6B-A331D3A202DB}"/>
              </a:ext>
            </a:extLst>
          </p:cNvPr>
          <p:cNvCxnSpPr>
            <a:cxnSpLocks/>
          </p:cNvCxnSpPr>
          <p:nvPr userDrawn="1"/>
        </p:nvCxnSpPr>
        <p:spPr>
          <a:xfrm>
            <a:off x="2470825" y="3942315"/>
            <a:ext cx="19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Gerade Verbindung 14">
            <a:extLst>
              <a:ext uri="{FF2B5EF4-FFF2-40B4-BE49-F238E27FC236}">
                <a16:creationId xmlns:a16="http://schemas.microsoft.com/office/drawing/2014/main" id="{29ABA6B6-CA75-EC82-D2D7-F79941E04079}"/>
              </a:ext>
            </a:extLst>
          </p:cNvPr>
          <p:cNvCxnSpPr>
            <a:cxnSpLocks/>
          </p:cNvCxnSpPr>
          <p:nvPr userDrawn="1"/>
        </p:nvCxnSpPr>
        <p:spPr>
          <a:xfrm>
            <a:off x="4690825" y="3812753"/>
            <a:ext cx="19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EDEC4471-8ACF-3174-64A4-A9191A29860A}"/>
              </a:ext>
            </a:extLst>
          </p:cNvPr>
          <p:cNvCxnSpPr>
            <a:cxnSpLocks/>
          </p:cNvCxnSpPr>
          <p:nvPr userDrawn="1"/>
        </p:nvCxnSpPr>
        <p:spPr>
          <a:xfrm>
            <a:off x="6910825" y="3553629"/>
            <a:ext cx="1980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8717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Spalten mit Subheads+Bilder-automEinpass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D06B8-A1E2-5251-CBFA-A80FF9BA32A7}"/>
              </a:ext>
            </a:extLst>
          </p:cNvPr>
          <p:cNvSpPr>
            <a:spLocks noGrp="1"/>
          </p:cNvSpPr>
          <p:nvPr>
            <p:ph type="title"/>
          </p:nvPr>
        </p:nvSpPr>
        <p:spPr>
          <a:xfrm>
            <a:off x="250825" y="273844"/>
            <a:ext cx="8640000" cy="864000"/>
          </a:xfrm>
        </p:spPr>
        <p:txBody>
          <a:bodyPr/>
          <a:lstStyle/>
          <a:p>
            <a:r>
              <a:rPr lang="de-DE"/>
              <a:t>Mastertitelformat bearbeiten</a:t>
            </a:r>
          </a:p>
        </p:txBody>
      </p:sp>
      <p:sp>
        <p:nvSpPr>
          <p:cNvPr id="3" name="Textplatzhalter 2">
            <a:extLst>
              <a:ext uri="{FF2B5EF4-FFF2-40B4-BE49-F238E27FC236}">
                <a16:creationId xmlns:a16="http://schemas.microsoft.com/office/drawing/2014/main" id="{934A8320-F5FD-CF14-49C1-1C7C3D32279F}"/>
              </a:ext>
            </a:extLst>
          </p:cNvPr>
          <p:cNvSpPr>
            <a:spLocks noGrp="1"/>
          </p:cNvSpPr>
          <p:nvPr>
            <p:ph type="body" idx="1"/>
          </p:nvPr>
        </p:nvSpPr>
        <p:spPr>
          <a:xfrm>
            <a:off x="252000" y="1137844"/>
            <a:ext cx="1980000" cy="554156"/>
          </a:xfrm>
        </p:spPr>
        <p:txBody>
          <a:bodyPr anchor="b" anchorCtr="0">
            <a:normAutofit/>
          </a:bodyPr>
          <a:lstStyle>
            <a:lvl1pPr marL="0" indent="0" algn="ctr">
              <a:spcAft>
                <a:spcPts val="0"/>
              </a:spcAft>
              <a:buNone/>
              <a:defRPr sz="1500" b="0" i="0" u="none">
                <a:solidFill>
                  <a:schemeClr val="accent1"/>
                </a:solidFill>
                <a:latin typeface="Calibri Light" panose="020F0302020204030204" pitchFamily="34" charset="0"/>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7" name="Datumsplatzhalter 6">
            <a:extLst>
              <a:ext uri="{FF2B5EF4-FFF2-40B4-BE49-F238E27FC236}">
                <a16:creationId xmlns:a16="http://schemas.microsoft.com/office/drawing/2014/main" id="{85C099D0-C600-D3E7-43E6-9E62BFAA5ACF}"/>
              </a:ext>
            </a:extLst>
          </p:cNvPr>
          <p:cNvSpPr>
            <a:spLocks noGrp="1"/>
          </p:cNvSpPr>
          <p:nvPr>
            <p:ph type="dt" sz="half" idx="10"/>
          </p:nvPr>
        </p:nvSpPr>
        <p:spPr/>
        <p:txBody>
          <a:bodyPr/>
          <a:lstStyle/>
          <a:p>
            <a:r>
              <a:rPr lang="de-AT" dirty="0"/>
              <a:t>20. Januar 2023</a:t>
            </a:r>
            <a:endParaRPr lang="de-DE" dirty="0"/>
          </a:p>
        </p:txBody>
      </p:sp>
      <p:sp>
        <p:nvSpPr>
          <p:cNvPr id="8" name="Fußzeilenplatzhalter 7">
            <a:extLst>
              <a:ext uri="{FF2B5EF4-FFF2-40B4-BE49-F238E27FC236}">
                <a16:creationId xmlns:a16="http://schemas.microsoft.com/office/drawing/2014/main" id="{7B28A75D-3FBC-0EA4-68B6-637BD20F816B}"/>
              </a:ext>
            </a:extLst>
          </p:cNvPr>
          <p:cNvSpPr>
            <a:spLocks noGrp="1"/>
          </p:cNvSpPr>
          <p:nvPr>
            <p:ph type="ftr" sz="quarter" idx="11"/>
          </p:nvPr>
        </p:nvSpPr>
        <p:spPr/>
        <p:txBody>
          <a:bodyPr/>
          <a:lstStyle>
            <a:lvl1pPr algn="r">
              <a:defRPr/>
            </a:lvl1pPr>
          </a:lstStyle>
          <a:p>
            <a:endParaRPr lang="de-DE" dirty="0"/>
          </a:p>
        </p:txBody>
      </p:sp>
      <p:sp>
        <p:nvSpPr>
          <p:cNvPr id="9" name="Foliennummernplatzhalter 8">
            <a:extLst>
              <a:ext uri="{FF2B5EF4-FFF2-40B4-BE49-F238E27FC236}">
                <a16:creationId xmlns:a16="http://schemas.microsoft.com/office/drawing/2014/main" id="{2775DA80-265D-1EBE-6354-F96BD563F381}"/>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16" name="Textplatzhalter 2">
            <a:extLst>
              <a:ext uri="{FF2B5EF4-FFF2-40B4-BE49-F238E27FC236}">
                <a16:creationId xmlns:a16="http://schemas.microsoft.com/office/drawing/2014/main" id="{36B1DFE9-EB79-CAFE-DE69-CB140E6D30D8}"/>
              </a:ext>
            </a:extLst>
          </p:cNvPr>
          <p:cNvSpPr>
            <a:spLocks noGrp="1"/>
          </p:cNvSpPr>
          <p:nvPr>
            <p:ph type="body" idx="13"/>
          </p:nvPr>
        </p:nvSpPr>
        <p:spPr>
          <a:xfrm>
            <a:off x="2472392" y="1137844"/>
            <a:ext cx="1980000" cy="554156"/>
          </a:xfrm>
        </p:spPr>
        <p:txBody>
          <a:bodyPr anchor="b" anchorCtr="0">
            <a:normAutofit/>
          </a:bodyPr>
          <a:lstStyle>
            <a:lvl1pPr marL="0" indent="0" algn="ctr">
              <a:spcAft>
                <a:spcPts val="0"/>
              </a:spcAft>
              <a:buNone/>
              <a:defRPr sz="1500" b="0" i="0" u="none">
                <a:solidFill>
                  <a:schemeClr val="accent1"/>
                </a:solidFill>
                <a:latin typeface="Calibri Light" panose="020F0302020204030204" pitchFamily="34" charset="0"/>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sp>
        <p:nvSpPr>
          <p:cNvPr id="18" name="Textplatzhalter 2">
            <a:extLst>
              <a:ext uri="{FF2B5EF4-FFF2-40B4-BE49-F238E27FC236}">
                <a16:creationId xmlns:a16="http://schemas.microsoft.com/office/drawing/2014/main" id="{9096A13F-AC91-C577-8CFB-9E4B1824B640}"/>
              </a:ext>
            </a:extLst>
          </p:cNvPr>
          <p:cNvSpPr>
            <a:spLocks noGrp="1"/>
          </p:cNvSpPr>
          <p:nvPr>
            <p:ph type="body" idx="15"/>
          </p:nvPr>
        </p:nvSpPr>
        <p:spPr>
          <a:xfrm>
            <a:off x="4692784" y="1137844"/>
            <a:ext cx="1980000" cy="554156"/>
          </a:xfrm>
        </p:spPr>
        <p:txBody>
          <a:bodyPr anchor="b" anchorCtr="0">
            <a:normAutofit/>
          </a:bodyPr>
          <a:lstStyle>
            <a:lvl1pPr marL="0" indent="0" algn="ctr">
              <a:spcAft>
                <a:spcPts val="0"/>
              </a:spcAft>
              <a:buNone/>
              <a:defRPr sz="1500" b="0" i="0" u="none">
                <a:solidFill>
                  <a:schemeClr val="accent1"/>
                </a:solidFill>
                <a:latin typeface="Calibri Light" panose="020F0302020204030204" pitchFamily="34" charset="0"/>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cxnSp>
        <p:nvCxnSpPr>
          <p:cNvPr id="13" name="Gerade Verbindung 12">
            <a:extLst>
              <a:ext uri="{FF2B5EF4-FFF2-40B4-BE49-F238E27FC236}">
                <a16:creationId xmlns:a16="http://schemas.microsoft.com/office/drawing/2014/main" id="{6EDE5DF8-451D-F38F-A20F-884772F97EBE}"/>
              </a:ext>
            </a:extLst>
          </p:cNvPr>
          <p:cNvCxnSpPr>
            <a:cxnSpLocks/>
          </p:cNvCxnSpPr>
          <p:nvPr userDrawn="1"/>
        </p:nvCxnSpPr>
        <p:spPr>
          <a:xfrm>
            <a:off x="250825" y="1692000"/>
            <a:ext cx="19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E102C3D9-7C59-9578-5D6B-A331D3A202DB}"/>
              </a:ext>
            </a:extLst>
          </p:cNvPr>
          <p:cNvCxnSpPr>
            <a:cxnSpLocks/>
          </p:cNvCxnSpPr>
          <p:nvPr userDrawn="1"/>
        </p:nvCxnSpPr>
        <p:spPr>
          <a:xfrm>
            <a:off x="2472392" y="1692000"/>
            <a:ext cx="19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Gerade Verbindung 14">
            <a:extLst>
              <a:ext uri="{FF2B5EF4-FFF2-40B4-BE49-F238E27FC236}">
                <a16:creationId xmlns:a16="http://schemas.microsoft.com/office/drawing/2014/main" id="{29ABA6B6-CA75-EC82-D2D7-F79941E04079}"/>
              </a:ext>
            </a:extLst>
          </p:cNvPr>
          <p:cNvCxnSpPr>
            <a:cxnSpLocks/>
          </p:cNvCxnSpPr>
          <p:nvPr userDrawn="1"/>
        </p:nvCxnSpPr>
        <p:spPr>
          <a:xfrm>
            <a:off x="4692784" y="1692000"/>
            <a:ext cx="1980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platzhalter 2">
            <a:extLst>
              <a:ext uri="{FF2B5EF4-FFF2-40B4-BE49-F238E27FC236}">
                <a16:creationId xmlns:a16="http://schemas.microsoft.com/office/drawing/2014/main" id="{6FE90856-72DB-0E3E-A2E9-F41F486DB687}"/>
              </a:ext>
            </a:extLst>
          </p:cNvPr>
          <p:cNvSpPr>
            <a:spLocks noGrp="1"/>
          </p:cNvSpPr>
          <p:nvPr>
            <p:ph type="body" idx="22"/>
          </p:nvPr>
        </p:nvSpPr>
        <p:spPr>
          <a:xfrm>
            <a:off x="6913175" y="1137844"/>
            <a:ext cx="1980000" cy="554156"/>
          </a:xfrm>
        </p:spPr>
        <p:txBody>
          <a:bodyPr anchor="b" anchorCtr="0">
            <a:normAutofit/>
          </a:bodyPr>
          <a:lstStyle>
            <a:lvl1pPr marL="0" indent="0" algn="ctr">
              <a:spcAft>
                <a:spcPts val="0"/>
              </a:spcAft>
              <a:buNone/>
              <a:defRPr sz="1500" b="0" i="0" u="none">
                <a:solidFill>
                  <a:schemeClr val="accent1"/>
                </a:solidFill>
                <a:latin typeface="Calibri Light" panose="020F0302020204030204" pitchFamily="34" charset="0"/>
                <a:cs typeface="Calibri Light" panose="020F030202020403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DE" dirty="0"/>
              <a:t>Mastertextformat bearbeiten</a:t>
            </a:r>
          </a:p>
        </p:txBody>
      </p:sp>
      <p:cxnSp>
        <p:nvCxnSpPr>
          <p:cNvPr id="12" name="Gerade Verbindung 11">
            <a:extLst>
              <a:ext uri="{FF2B5EF4-FFF2-40B4-BE49-F238E27FC236}">
                <a16:creationId xmlns:a16="http://schemas.microsoft.com/office/drawing/2014/main" id="{48EF8B09-AD55-B83A-5E5F-46C0DE8D10D6}"/>
              </a:ext>
            </a:extLst>
          </p:cNvPr>
          <p:cNvCxnSpPr>
            <a:cxnSpLocks/>
          </p:cNvCxnSpPr>
          <p:nvPr userDrawn="1"/>
        </p:nvCxnSpPr>
        <p:spPr>
          <a:xfrm>
            <a:off x="6910825" y="1692000"/>
            <a:ext cx="198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Bildplatzhalter 18">
            <a:extLst>
              <a:ext uri="{FF2B5EF4-FFF2-40B4-BE49-F238E27FC236}">
                <a16:creationId xmlns:a16="http://schemas.microsoft.com/office/drawing/2014/main" id="{E2758436-0BF0-CE70-3CCE-926F4E3836BE}"/>
              </a:ext>
            </a:extLst>
          </p:cNvPr>
          <p:cNvSpPr>
            <a:spLocks noGrp="1"/>
          </p:cNvSpPr>
          <p:nvPr>
            <p:ph type="pic" sz="quarter" idx="24"/>
          </p:nvPr>
        </p:nvSpPr>
        <p:spPr>
          <a:xfrm>
            <a:off x="250825" y="1737400"/>
            <a:ext cx="1979613" cy="2634575"/>
          </a:xfrm>
        </p:spPr>
        <p:txBody>
          <a:bodyPr/>
          <a:lstStyle/>
          <a:p>
            <a:endParaRPr lang="de-DE"/>
          </a:p>
        </p:txBody>
      </p:sp>
      <p:sp>
        <p:nvSpPr>
          <p:cNvPr id="20" name="Bildplatzhalter 18">
            <a:extLst>
              <a:ext uri="{FF2B5EF4-FFF2-40B4-BE49-F238E27FC236}">
                <a16:creationId xmlns:a16="http://schemas.microsoft.com/office/drawing/2014/main" id="{5B152C86-203E-A760-73F1-8257E2925922}"/>
              </a:ext>
            </a:extLst>
          </p:cNvPr>
          <p:cNvSpPr>
            <a:spLocks noGrp="1"/>
          </p:cNvSpPr>
          <p:nvPr>
            <p:ph type="pic" sz="quarter" idx="25"/>
          </p:nvPr>
        </p:nvSpPr>
        <p:spPr>
          <a:xfrm>
            <a:off x="2472779" y="1737400"/>
            <a:ext cx="1979613" cy="2634575"/>
          </a:xfrm>
        </p:spPr>
        <p:txBody>
          <a:bodyPr/>
          <a:lstStyle/>
          <a:p>
            <a:endParaRPr lang="de-DE"/>
          </a:p>
        </p:txBody>
      </p:sp>
      <p:sp>
        <p:nvSpPr>
          <p:cNvPr id="21" name="Bildplatzhalter 18">
            <a:extLst>
              <a:ext uri="{FF2B5EF4-FFF2-40B4-BE49-F238E27FC236}">
                <a16:creationId xmlns:a16="http://schemas.microsoft.com/office/drawing/2014/main" id="{B3249497-7CF0-5269-E03A-F4105696AB07}"/>
              </a:ext>
            </a:extLst>
          </p:cNvPr>
          <p:cNvSpPr>
            <a:spLocks noGrp="1"/>
          </p:cNvSpPr>
          <p:nvPr>
            <p:ph type="pic" sz="quarter" idx="26"/>
          </p:nvPr>
        </p:nvSpPr>
        <p:spPr>
          <a:xfrm>
            <a:off x="4693171" y="1737400"/>
            <a:ext cx="1979613" cy="2634575"/>
          </a:xfrm>
        </p:spPr>
        <p:txBody>
          <a:bodyPr/>
          <a:lstStyle/>
          <a:p>
            <a:endParaRPr lang="de-DE"/>
          </a:p>
        </p:txBody>
      </p:sp>
      <p:sp>
        <p:nvSpPr>
          <p:cNvPr id="22" name="Bildplatzhalter 18">
            <a:extLst>
              <a:ext uri="{FF2B5EF4-FFF2-40B4-BE49-F238E27FC236}">
                <a16:creationId xmlns:a16="http://schemas.microsoft.com/office/drawing/2014/main" id="{BF8D26CD-1B09-C304-6E91-E303D11FCE1E}"/>
              </a:ext>
            </a:extLst>
          </p:cNvPr>
          <p:cNvSpPr>
            <a:spLocks noGrp="1"/>
          </p:cNvSpPr>
          <p:nvPr>
            <p:ph type="pic" sz="quarter" idx="27"/>
          </p:nvPr>
        </p:nvSpPr>
        <p:spPr>
          <a:xfrm>
            <a:off x="6912387" y="1737400"/>
            <a:ext cx="1979613" cy="2634575"/>
          </a:xfrm>
        </p:spPr>
        <p:txBody>
          <a:bodyPr/>
          <a:lstStyle/>
          <a:p>
            <a:endParaRPr lang="de-DE"/>
          </a:p>
        </p:txBody>
      </p:sp>
      <p:sp>
        <p:nvSpPr>
          <p:cNvPr id="6" name="Textplatzhalter 5">
            <a:extLst>
              <a:ext uri="{FF2B5EF4-FFF2-40B4-BE49-F238E27FC236}">
                <a16:creationId xmlns:a16="http://schemas.microsoft.com/office/drawing/2014/main" id="{6B78BF77-F2C5-94E8-CAD8-9A2E147EC726}"/>
              </a:ext>
            </a:extLst>
          </p:cNvPr>
          <p:cNvSpPr>
            <a:spLocks noGrp="1"/>
          </p:cNvSpPr>
          <p:nvPr>
            <p:ph type="body" sz="quarter" idx="28"/>
          </p:nvPr>
        </p:nvSpPr>
        <p:spPr>
          <a:xfrm>
            <a:off x="250825" y="4374000"/>
            <a:ext cx="1979613"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
        <p:nvSpPr>
          <p:cNvPr id="10" name="Textplatzhalter 5">
            <a:extLst>
              <a:ext uri="{FF2B5EF4-FFF2-40B4-BE49-F238E27FC236}">
                <a16:creationId xmlns:a16="http://schemas.microsoft.com/office/drawing/2014/main" id="{E782A6EB-9EB6-0B44-1BE0-A57132A17BB5}"/>
              </a:ext>
            </a:extLst>
          </p:cNvPr>
          <p:cNvSpPr>
            <a:spLocks noGrp="1"/>
          </p:cNvSpPr>
          <p:nvPr>
            <p:ph type="body" sz="quarter" idx="29"/>
          </p:nvPr>
        </p:nvSpPr>
        <p:spPr>
          <a:xfrm>
            <a:off x="2472779" y="4374000"/>
            <a:ext cx="1979613"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
        <p:nvSpPr>
          <p:cNvPr id="11" name="Textplatzhalter 5">
            <a:extLst>
              <a:ext uri="{FF2B5EF4-FFF2-40B4-BE49-F238E27FC236}">
                <a16:creationId xmlns:a16="http://schemas.microsoft.com/office/drawing/2014/main" id="{42D3FECE-7B4A-D72F-FB5F-9C2AD45F0557}"/>
              </a:ext>
            </a:extLst>
          </p:cNvPr>
          <p:cNvSpPr>
            <a:spLocks noGrp="1"/>
          </p:cNvSpPr>
          <p:nvPr>
            <p:ph type="body" sz="quarter" idx="30"/>
          </p:nvPr>
        </p:nvSpPr>
        <p:spPr>
          <a:xfrm>
            <a:off x="4691610" y="4374000"/>
            <a:ext cx="1979613"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
        <p:nvSpPr>
          <p:cNvPr id="17" name="Textplatzhalter 5">
            <a:extLst>
              <a:ext uri="{FF2B5EF4-FFF2-40B4-BE49-F238E27FC236}">
                <a16:creationId xmlns:a16="http://schemas.microsoft.com/office/drawing/2014/main" id="{C0E59DD1-F1EE-0EC1-4EAB-B772BEE01EF4}"/>
              </a:ext>
            </a:extLst>
          </p:cNvPr>
          <p:cNvSpPr>
            <a:spLocks noGrp="1"/>
          </p:cNvSpPr>
          <p:nvPr>
            <p:ph type="body" sz="quarter" idx="31"/>
          </p:nvPr>
        </p:nvSpPr>
        <p:spPr>
          <a:xfrm>
            <a:off x="6913562" y="4374000"/>
            <a:ext cx="1979613"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Tree>
    <p:extLst>
      <p:ext uri="{BB962C8B-B14F-4D97-AF65-F5344CB8AC3E}">
        <p14:creationId xmlns:p14="http://schemas.microsoft.com/office/powerpoint/2010/main" val="21317545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0BCAAA-1EE4-E978-D9FB-E73E96D476FB}"/>
              </a:ext>
            </a:extLst>
          </p:cNvPr>
          <p:cNvSpPr>
            <a:spLocks noGrp="1"/>
          </p:cNvSpPr>
          <p:nvPr>
            <p:ph type="title"/>
          </p:nvPr>
        </p:nvSpPr>
        <p:spPr/>
        <p:txBody>
          <a:bodyPr/>
          <a:lstStyle/>
          <a:p>
            <a:r>
              <a:rPr lang="de-DE"/>
              <a:t>Mastertitelformat bearbeiten</a:t>
            </a:r>
          </a:p>
        </p:txBody>
      </p:sp>
      <p:sp>
        <p:nvSpPr>
          <p:cNvPr id="6" name="Datumsplatzhalter 5">
            <a:extLst>
              <a:ext uri="{FF2B5EF4-FFF2-40B4-BE49-F238E27FC236}">
                <a16:creationId xmlns:a16="http://schemas.microsoft.com/office/drawing/2014/main" id="{4F7E0893-981F-8CB0-5129-5331A6027E36}"/>
              </a:ext>
            </a:extLst>
          </p:cNvPr>
          <p:cNvSpPr>
            <a:spLocks noGrp="1"/>
          </p:cNvSpPr>
          <p:nvPr>
            <p:ph type="dt" sz="half" idx="10"/>
          </p:nvPr>
        </p:nvSpPr>
        <p:spPr/>
        <p:txBody>
          <a:bodyPr/>
          <a:lstStyle/>
          <a:p>
            <a:r>
              <a:rPr lang="de-AT" dirty="0"/>
              <a:t>20. Januar 2023</a:t>
            </a:r>
            <a:endParaRPr lang="de-DE" dirty="0"/>
          </a:p>
        </p:txBody>
      </p:sp>
      <p:sp>
        <p:nvSpPr>
          <p:cNvPr id="7" name="Fußzeilenplatzhalter 6">
            <a:extLst>
              <a:ext uri="{FF2B5EF4-FFF2-40B4-BE49-F238E27FC236}">
                <a16:creationId xmlns:a16="http://schemas.microsoft.com/office/drawing/2014/main" id="{DED9FC68-68FA-BD81-F899-A1C1A9375FB2}"/>
              </a:ext>
            </a:extLst>
          </p:cNvPr>
          <p:cNvSpPr>
            <a:spLocks noGrp="1"/>
          </p:cNvSpPr>
          <p:nvPr>
            <p:ph type="ftr" sz="quarter" idx="11"/>
          </p:nvPr>
        </p:nvSpPr>
        <p:spPr/>
        <p:txBody>
          <a:bodyPr/>
          <a:lstStyle>
            <a:lvl1pPr algn="r">
              <a:defRPr/>
            </a:lvl1pPr>
          </a:lstStyle>
          <a:p>
            <a:endParaRPr lang="de-DE" dirty="0"/>
          </a:p>
        </p:txBody>
      </p:sp>
      <p:sp>
        <p:nvSpPr>
          <p:cNvPr id="8" name="Foliennummernplatzhalter 7">
            <a:extLst>
              <a:ext uri="{FF2B5EF4-FFF2-40B4-BE49-F238E27FC236}">
                <a16:creationId xmlns:a16="http://schemas.microsoft.com/office/drawing/2014/main" id="{F94FFD87-98DF-B722-F2E3-DADC1DC626CF}"/>
              </a:ext>
            </a:extLst>
          </p:cNvPr>
          <p:cNvSpPr>
            <a:spLocks noGrp="1"/>
          </p:cNvSpPr>
          <p:nvPr>
            <p:ph type="sldNum" sz="quarter" idx="12"/>
          </p:nvPr>
        </p:nvSpPr>
        <p:spPr/>
        <p:txBody>
          <a:bodyPr/>
          <a:lstStyle/>
          <a:p>
            <a:fld id="{8A659B55-214A-9244-B2C4-88C435D949E0}" type="slidenum">
              <a:rPr lang="de-DE" smtClean="0"/>
              <a:pPr/>
              <a:t>‹Nr.›</a:t>
            </a:fld>
            <a:endParaRPr lang="de-DE"/>
          </a:p>
        </p:txBody>
      </p:sp>
    </p:spTree>
    <p:extLst>
      <p:ext uri="{BB962C8B-B14F-4D97-AF65-F5344CB8AC3E}">
        <p14:creationId xmlns:p14="http://schemas.microsoft.com/office/powerpoint/2010/main" val="2620381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grosses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0BCAAA-1EE4-E978-D9FB-E73E96D476FB}"/>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A9044F14-1A66-6FE8-E60F-15DAA38B8C4F}"/>
              </a:ext>
            </a:extLst>
          </p:cNvPr>
          <p:cNvSpPr>
            <a:spLocks noGrp="1"/>
          </p:cNvSpPr>
          <p:nvPr>
            <p:ph type="dt" sz="half" idx="10"/>
          </p:nvPr>
        </p:nvSpPr>
        <p:spPr/>
        <p:txBody>
          <a:bodyPr/>
          <a:lstStyle/>
          <a:p>
            <a:r>
              <a:rPr lang="de-AT" dirty="0"/>
              <a:t>20. Januar 2023</a:t>
            </a:r>
            <a:endParaRPr lang="de-DE" dirty="0"/>
          </a:p>
        </p:txBody>
      </p:sp>
      <p:sp>
        <p:nvSpPr>
          <p:cNvPr id="4" name="Fußzeilenplatzhalter 3">
            <a:extLst>
              <a:ext uri="{FF2B5EF4-FFF2-40B4-BE49-F238E27FC236}">
                <a16:creationId xmlns:a16="http://schemas.microsoft.com/office/drawing/2014/main" id="{F1A7AD42-0C30-151E-51DA-E96498E41166}"/>
              </a:ext>
            </a:extLst>
          </p:cNvPr>
          <p:cNvSpPr>
            <a:spLocks noGrp="1"/>
          </p:cNvSpPr>
          <p:nvPr>
            <p:ph type="ftr" sz="quarter" idx="11"/>
          </p:nvPr>
        </p:nvSpPr>
        <p:spPr/>
        <p:txBody>
          <a:bodyPr/>
          <a:lstStyle>
            <a:lvl1pPr algn="r">
              <a:defRPr/>
            </a:lvl1pPr>
          </a:lstStyle>
          <a:p>
            <a:endParaRPr lang="de-DE" dirty="0"/>
          </a:p>
        </p:txBody>
      </p:sp>
      <p:sp>
        <p:nvSpPr>
          <p:cNvPr id="5" name="Foliennummernplatzhalter 4">
            <a:extLst>
              <a:ext uri="{FF2B5EF4-FFF2-40B4-BE49-F238E27FC236}">
                <a16:creationId xmlns:a16="http://schemas.microsoft.com/office/drawing/2014/main" id="{604C2F84-6F65-F906-62D1-D5CAB6BB3974}"/>
              </a:ext>
            </a:extLst>
          </p:cNvPr>
          <p:cNvSpPr>
            <a:spLocks noGrp="1"/>
          </p:cNvSpPr>
          <p:nvPr>
            <p:ph type="sldNum" sz="quarter" idx="12"/>
          </p:nvPr>
        </p:nvSpPr>
        <p:spPr/>
        <p:txBody>
          <a:bodyPr/>
          <a:lstStyle/>
          <a:p>
            <a:fld id="{8A659B55-214A-9244-B2C4-88C435D949E0}" type="slidenum">
              <a:rPr lang="de-DE" smtClean="0"/>
              <a:pPr/>
              <a:t>‹Nr.›</a:t>
            </a:fld>
            <a:endParaRPr lang="de-DE"/>
          </a:p>
        </p:txBody>
      </p:sp>
      <p:sp>
        <p:nvSpPr>
          <p:cNvPr id="10" name="Bildplatzhalter 9">
            <a:extLst>
              <a:ext uri="{FF2B5EF4-FFF2-40B4-BE49-F238E27FC236}">
                <a16:creationId xmlns:a16="http://schemas.microsoft.com/office/drawing/2014/main" id="{97656C9B-A8AD-F93F-075F-0823D9AD6402}"/>
              </a:ext>
            </a:extLst>
          </p:cNvPr>
          <p:cNvSpPr>
            <a:spLocks noGrp="1"/>
          </p:cNvSpPr>
          <p:nvPr>
            <p:ph type="pic" sz="quarter" idx="13"/>
          </p:nvPr>
        </p:nvSpPr>
        <p:spPr>
          <a:xfrm>
            <a:off x="0" y="950913"/>
            <a:ext cx="9144000" cy="3421062"/>
          </a:xfrm>
        </p:spPr>
        <p:txBody>
          <a:bodyPr/>
          <a:lstStyle/>
          <a:p>
            <a:endParaRPr lang="de-DE"/>
          </a:p>
        </p:txBody>
      </p:sp>
      <p:sp>
        <p:nvSpPr>
          <p:cNvPr id="6" name="Textplatzhalter 5">
            <a:extLst>
              <a:ext uri="{FF2B5EF4-FFF2-40B4-BE49-F238E27FC236}">
                <a16:creationId xmlns:a16="http://schemas.microsoft.com/office/drawing/2014/main" id="{99C1832F-E339-4D59-A6C1-2EBD0A3D3A6F}"/>
              </a:ext>
            </a:extLst>
          </p:cNvPr>
          <p:cNvSpPr>
            <a:spLocks noGrp="1"/>
          </p:cNvSpPr>
          <p:nvPr>
            <p:ph type="body" sz="quarter" idx="28"/>
          </p:nvPr>
        </p:nvSpPr>
        <p:spPr>
          <a:xfrm>
            <a:off x="1584326" y="4374000"/>
            <a:ext cx="7306499"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Tree>
    <p:extLst>
      <p:ext uri="{BB962C8B-B14F-4D97-AF65-F5344CB8AC3E}">
        <p14:creationId xmlns:p14="http://schemas.microsoft.com/office/powerpoint/2010/main" val="338482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 fertige Grafik_auf 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269F60B-5262-E4FD-5BE8-FA0E08786006}"/>
              </a:ext>
            </a:extLst>
          </p:cNvPr>
          <p:cNvSpPr/>
          <p:nvPr userDrawn="1"/>
        </p:nvSpPr>
        <p:spPr>
          <a:xfrm>
            <a:off x="-1" y="950913"/>
            <a:ext cx="9143999" cy="34210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0" i="0" dirty="0">
              <a:latin typeface="Calibri Light" panose="020F0302020204030204" pitchFamily="34" charset="0"/>
            </a:endParaRPr>
          </a:p>
        </p:txBody>
      </p:sp>
      <p:sp>
        <p:nvSpPr>
          <p:cNvPr id="2" name="Titel 1">
            <a:extLst>
              <a:ext uri="{FF2B5EF4-FFF2-40B4-BE49-F238E27FC236}">
                <a16:creationId xmlns:a16="http://schemas.microsoft.com/office/drawing/2014/main" id="{290BCAAA-1EE4-E978-D9FB-E73E96D476F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9044F14-1A66-6FE8-E60F-15DAA38B8C4F}"/>
              </a:ext>
            </a:extLst>
          </p:cNvPr>
          <p:cNvSpPr>
            <a:spLocks noGrp="1"/>
          </p:cNvSpPr>
          <p:nvPr>
            <p:ph type="dt" sz="half" idx="10"/>
          </p:nvPr>
        </p:nvSpPr>
        <p:spPr/>
        <p:txBody>
          <a:bodyPr/>
          <a:lstStyle/>
          <a:p>
            <a:r>
              <a:rPr lang="de-AT" dirty="0"/>
              <a:t>20. Januar 2023</a:t>
            </a:r>
            <a:endParaRPr lang="de-DE" dirty="0"/>
          </a:p>
        </p:txBody>
      </p:sp>
      <p:sp>
        <p:nvSpPr>
          <p:cNvPr id="4" name="Fußzeilenplatzhalter 3">
            <a:extLst>
              <a:ext uri="{FF2B5EF4-FFF2-40B4-BE49-F238E27FC236}">
                <a16:creationId xmlns:a16="http://schemas.microsoft.com/office/drawing/2014/main" id="{F1A7AD42-0C30-151E-51DA-E96498E41166}"/>
              </a:ext>
            </a:extLst>
          </p:cNvPr>
          <p:cNvSpPr>
            <a:spLocks noGrp="1"/>
          </p:cNvSpPr>
          <p:nvPr>
            <p:ph type="ftr" sz="quarter" idx="11"/>
          </p:nvPr>
        </p:nvSpPr>
        <p:spPr/>
        <p:txBody>
          <a:bodyPr/>
          <a:lstStyle>
            <a:lvl1pPr algn="r">
              <a:defRPr/>
            </a:lvl1pPr>
          </a:lstStyle>
          <a:p>
            <a:endParaRPr lang="de-DE" dirty="0"/>
          </a:p>
        </p:txBody>
      </p:sp>
      <p:sp>
        <p:nvSpPr>
          <p:cNvPr id="5" name="Foliennummernplatzhalter 4">
            <a:extLst>
              <a:ext uri="{FF2B5EF4-FFF2-40B4-BE49-F238E27FC236}">
                <a16:creationId xmlns:a16="http://schemas.microsoft.com/office/drawing/2014/main" id="{604C2F84-6F65-F906-62D1-D5CAB6BB3974}"/>
              </a:ext>
            </a:extLst>
          </p:cNvPr>
          <p:cNvSpPr>
            <a:spLocks noGrp="1"/>
          </p:cNvSpPr>
          <p:nvPr>
            <p:ph type="sldNum" sz="quarter" idx="12"/>
          </p:nvPr>
        </p:nvSpPr>
        <p:spPr/>
        <p:txBody>
          <a:bodyPr/>
          <a:lstStyle/>
          <a:p>
            <a:fld id="{8A659B55-214A-9244-B2C4-88C435D949E0}" type="slidenum">
              <a:rPr lang="de-DE" smtClean="0"/>
              <a:pPr/>
              <a:t>‹Nr.›</a:t>
            </a:fld>
            <a:endParaRPr lang="de-DE"/>
          </a:p>
        </p:txBody>
      </p:sp>
      <p:sp>
        <p:nvSpPr>
          <p:cNvPr id="7" name="Inhaltsplatzhalter 6">
            <a:extLst>
              <a:ext uri="{FF2B5EF4-FFF2-40B4-BE49-F238E27FC236}">
                <a16:creationId xmlns:a16="http://schemas.microsoft.com/office/drawing/2014/main" id="{4D324900-3304-B788-C28B-E5B6918DC9AB}"/>
              </a:ext>
            </a:extLst>
          </p:cNvPr>
          <p:cNvSpPr>
            <a:spLocks noGrp="1"/>
          </p:cNvSpPr>
          <p:nvPr>
            <p:ph sz="quarter" idx="14" hasCustomPrompt="1"/>
          </p:nvPr>
        </p:nvSpPr>
        <p:spPr>
          <a:xfrm>
            <a:off x="0" y="950913"/>
            <a:ext cx="9144000" cy="3421062"/>
          </a:xfrm>
          <a:noFill/>
        </p:spPr>
        <p:txBody>
          <a:bodyPr/>
          <a:lstStyle>
            <a:lvl1pPr>
              <a:defRPr/>
            </a:lvl1pPr>
          </a:lstStyle>
          <a:p>
            <a:pPr lvl="0"/>
            <a:r>
              <a:rPr lang="de-DE" dirty="0"/>
              <a:t>Grafik einfügen</a:t>
            </a:r>
          </a:p>
        </p:txBody>
      </p:sp>
      <p:sp>
        <p:nvSpPr>
          <p:cNvPr id="10" name="Textplatzhalter 5">
            <a:extLst>
              <a:ext uri="{FF2B5EF4-FFF2-40B4-BE49-F238E27FC236}">
                <a16:creationId xmlns:a16="http://schemas.microsoft.com/office/drawing/2014/main" id="{0D3237EA-A248-4F52-E02C-A54F51E25100}"/>
              </a:ext>
            </a:extLst>
          </p:cNvPr>
          <p:cNvSpPr>
            <a:spLocks noGrp="1"/>
          </p:cNvSpPr>
          <p:nvPr>
            <p:ph type="body" sz="quarter" idx="28"/>
          </p:nvPr>
        </p:nvSpPr>
        <p:spPr>
          <a:xfrm>
            <a:off x="1584326" y="4374000"/>
            <a:ext cx="7306499"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Tree>
    <p:extLst>
      <p:ext uri="{BB962C8B-B14F-4D97-AF65-F5344CB8AC3E}">
        <p14:creationId xmlns:p14="http://schemas.microsoft.com/office/powerpoint/2010/main" val="35341124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 Text, grosses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4FDC9-E9FC-7948-9E4D-23400BC8EF92}"/>
              </a:ext>
            </a:extLst>
          </p:cNvPr>
          <p:cNvSpPr>
            <a:spLocks noGrp="1"/>
          </p:cNvSpPr>
          <p:nvPr>
            <p:ph type="title"/>
          </p:nvPr>
        </p:nvSpPr>
        <p:spPr>
          <a:xfrm>
            <a:off x="6229175" y="252000"/>
            <a:ext cx="2664000" cy="1067753"/>
          </a:xfrm>
        </p:spPr>
        <p:txBody>
          <a:bodyPr anchor="t" anchorCtr="0">
            <a:normAutofit/>
          </a:bodyPr>
          <a:lstStyle>
            <a:lvl1pPr>
              <a:lnSpc>
                <a:spcPct val="100000"/>
              </a:lnSpc>
              <a:defRPr sz="2400"/>
            </a:lvl1pPr>
          </a:lstStyle>
          <a:p>
            <a:r>
              <a:rPr lang="de-DE" dirty="0"/>
              <a:t>Mastertitelformat bearbeiten</a:t>
            </a:r>
          </a:p>
        </p:txBody>
      </p:sp>
      <p:sp>
        <p:nvSpPr>
          <p:cNvPr id="3" name="Bildplatzhalter 2">
            <a:extLst>
              <a:ext uri="{FF2B5EF4-FFF2-40B4-BE49-F238E27FC236}">
                <a16:creationId xmlns:a16="http://schemas.microsoft.com/office/drawing/2014/main" id="{1671E60A-93EA-B8EC-FAF9-FE41AF45B298}"/>
              </a:ext>
            </a:extLst>
          </p:cNvPr>
          <p:cNvSpPr>
            <a:spLocks noGrp="1"/>
          </p:cNvSpPr>
          <p:nvPr>
            <p:ph type="pic" idx="1"/>
          </p:nvPr>
        </p:nvSpPr>
        <p:spPr>
          <a:xfrm>
            <a:off x="0" y="0"/>
            <a:ext cx="5967360" cy="4371975"/>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de-DE"/>
          </a:p>
        </p:txBody>
      </p:sp>
      <p:sp>
        <p:nvSpPr>
          <p:cNvPr id="4" name="Textplatzhalter 3">
            <a:extLst>
              <a:ext uri="{FF2B5EF4-FFF2-40B4-BE49-F238E27FC236}">
                <a16:creationId xmlns:a16="http://schemas.microsoft.com/office/drawing/2014/main" id="{48F7292C-2821-EFF3-FCB7-0AEDB1B792EF}"/>
              </a:ext>
            </a:extLst>
          </p:cNvPr>
          <p:cNvSpPr>
            <a:spLocks noGrp="1"/>
          </p:cNvSpPr>
          <p:nvPr>
            <p:ph type="body" sz="half" idx="2"/>
          </p:nvPr>
        </p:nvSpPr>
        <p:spPr>
          <a:xfrm>
            <a:off x="6229175" y="1419225"/>
            <a:ext cx="2664000" cy="2982517"/>
          </a:xfrm>
        </p:spPr>
        <p:txBody>
          <a:bodyPr>
            <a:noAutofit/>
          </a:bodyPr>
          <a:lstStyle>
            <a:lvl1pPr marL="0" indent="0">
              <a:lnSpc>
                <a:spcPct val="100000"/>
              </a:lnSpc>
              <a:buNone/>
              <a:defRPr sz="14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de-DE" dirty="0"/>
              <a:t>Mastertextformat bearbeiten</a:t>
            </a:r>
          </a:p>
        </p:txBody>
      </p:sp>
      <p:sp>
        <p:nvSpPr>
          <p:cNvPr id="5" name="Datumsplatzhalter 4">
            <a:extLst>
              <a:ext uri="{FF2B5EF4-FFF2-40B4-BE49-F238E27FC236}">
                <a16:creationId xmlns:a16="http://schemas.microsoft.com/office/drawing/2014/main" id="{7D4B8FAD-361E-01E8-8D5A-100AB70758CD}"/>
              </a:ext>
            </a:extLst>
          </p:cNvPr>
          <p:cNvSpPr>
            <a:spLocks noGrp="1"/>
          </p:cNvSpPr>
          <p:nvPr>
            <p:ph type="dt" sz="half" idx="10"/>
          </p:nvPr>
        </p:nvSpPr>
        <p:spPr/>
        <p:txBody>
          <a:bodyPr/>
          <a:lstStyle/>
          <a:p>
            <a:r>
              <a:rPr lang="de-AT" dirty="0"/>
              <a:t>20. Januar 2023</a:t>
            </a:r>
            <a:endParaRPr lang="de-DE" dirty="0"/>
          </a:p>
        </p:txBody>
      </p:sp>
      <p:sp>
        <p:nvSpPr>
          <p:cNvPr id="6" name="Fußzeilenplatzhalter 5">
            <a:extLst>
              <a:ext uri="{FF2B5EF4-FFF2-40B4-BE49-F238E27FC236}">
                <a16:creationId xmlns:a16="http://schemas.microsoft.com/office/drawing/2014/main" id="{2F01B6D1-1620-5AAF-DF7E-8B04CFB8B190}"/>
              </a:ext>
            </a:extLst>
          </p:cNvPr>
          <p:cNvSpPr>
            <a:spLocks noGrp="1"/>
          </p:cNvSpPr>
          <p:nvPr>
            <p:ph type="ftr" sz="quarter" idx="11"/>
          </p:nvPr>
        </p:nvSpPr>
        <p:spPr/>
        <p:txBody>
          <a:bodyPr/>
          <a:lstStyle>
            <a:lvl1pPr algn="r">
              <a:defRPr/>
            </a:lvl1pPr>
          </a:lstStyle>
          <a:p>
            <a:endParaRPr lang="de-DE" dirty="0"/>
          </a:p>
        </p:txBody>
      </p:sp>
      <p:sp>
        <p:nvSpPr>
          <p:cNvPr id="7" name="Foliennummernplatzhalter 6">
            <a:extLst>
              <a:ext uri="{FF2B5EF4-FFF2-40B4-BE49-F238E27FC236}">
                <a16:creationId xmlns:a16="http://schemas.microsoft.com/office/drawing/2014/main" id="{837C62A7-280A-89D2-E532-1A7DBCAE51CE}"/>
              </a:ext>
            </a:extLst>
          </p:cNvPr>
          <p:cNvSpPr>
            <a:spLocks noGrp="1"/>
          </p:cNvSpPr>
          <p:nvPr>
            <p:ph type="sldNum" sz="quarter" idx="12"/>
          </p:nvPr>
        </p:nvSpPr>
        <p:spPr/>
        <p:txBody>
          <a:bodyPr/>
          <a:lstStyle/>
          <a:p>
            <a:fld id="{8A659B55-214A-9244-B2C4-88C435D949E0}" type="slidenum">
              <a:rPr lang="de-DE" smtClean="0"/>
              <a:t>‹Nr.›</a:t>
            </a:fld>
            <a:endParaRPr lang="de-DE"/>
          </a:p>
        </p:txBody>
      </p:sp>
      <p:sp>
        <p:nvSpPr>
          <p:cNvPr id="8" name="Textplatzhalter 5">
            <a:extLst>
              <a:ext uri="{FF2B5EF4-FFF2-40B4-BE49-F238E27FC236}">
                <a16:creationId xmlns:a16="http://schemas.microsoft.com/office/drawing/2014/main" id="{820688F1-A085-93CE-7BF5-883331D4016A}"/>
              </a:ext>
            </a:extLst>
          </p:cNvPr>
          <p:cNvSpPr>
            <a:spLocks noGrp="1"/>
          </p:cNvSpPr>
          <p:nvPr>
            <p:ph type="body" sz="quarter" idx="28"/>
          </p:nvPr>
        </p:nvSpPr>
        <p:spPr>
          <a:xfrm>
            <a:off x="207360" y="4374000"/>
            <a:ext cx="5760000" cy="108000"/>
          </a:xfrm>
        </p:spPr>
        <p:txBody>
          <a:bodyPr anchor="b" anchorCtr="0">
            <a:noAutofit/>
          </a:bodyPr>
          <a:lstStyle>
            <a:lvl1pPr marL="0" indent="0" algn="r">
              <a:buFontTx/>
              <a:buNone/>
              <a:defRPr sz="650" b="0" i="1">
                <a:latin typeface="Calibri Light" panose="020F0302020204030204" pitchFamily="34" charset="0"/>
                <a:cs typeface="Calibri Light" panose="020F0302020204030204" pitchFamily="34" charset="0"/>
              </a:defRPr>
            </a:lvl1pPr>
            <a:lvl2pPr marL="180000" indent="0" algn="r">
              <a:buFontTx/>
              <a:buNone/>
              <a:defRPr sz="700" b="0" i="1">
                <a:latin typeface="Calibri Light" panose="020F0302020204030204" pitchFamily="34" charset="0"/>
                <a:cs typeface="Calibri Light" panose="020F0302020204030204" pitchFamily="34" charset="0"/>
              </a:defRPr>
            </a:lvl2pPr>
            <a:lvl3pPr marL="360000" indent="0" algn="r">
              <a:buFontTx/>
              <a:buNone/>
              <a:defRPr sz="700" b="0" i="1">
                <a:latin typeface="Calibri Light" panose="020F0302020204030204" pitchFamily="34" charset="0"/>
                <a:cs typeface="Calibri Light" panose="020F0302020204030204" pitchFamily="34" charset="0"/>
              </a:defRPr>
            </a:lvl3pPr>
            <a:lvl4pPr marL="540000" indent="0" algn="r">
              <a:buFontTx/>
              <a:buNone/>
              <a:defRPr sz="700" b="0" i="1">
                <a:latin typeface="Calibri Light" panose="020F0302020204030204" pitchFamily="34" charset="0"/>
                <a:cs typeface="Calibri Light" panose="020F0302020204030204" pitchFamily="34" charset="0"/>
              </a:defRPr>
            </a:lvl4pPr>
            <a:lvl5pPr marL="720000" indent="0" algn="r">
              <a:buFontTx/>
              <a:buNone/>
              <a:defRPr sz="700" b="0" i="1">
                <a:latin typeface="Calibri Light" panose="020F0302020204030204" pitchFamily="34" charset="0"/>
                <a:cs typeface="Calibri Light" panose="020F0302020204030204" pitchFamily="34" charset="0"/>
              </a:defRPr>
            </a:lvl5pPr>
          </a:lstStyle>
          <a:p>
            <a:pPr lvl="0"/>
            <a:r>
              <a:rPr lang="de-DE" dirty="0"/>
              <a:t>Mastertextformat bearbeiten</a:t>
            </a:r>
          </a:p>
        </p:txBody>
      </p:sp>
    </p:spTree>
    <p:extLst>
      <p:ext uri="{BB962C8B-B14F-4D97-AF65-F5344CB8AC3E}">
        <p14:creationId xmlns:p14="http://schemas.microsoft.com/office/powerpoint/2010/main" val="8635119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F5A9C9C-BDE4-5026-66D3-D07C84DE985B}"/>
              </a:ext>
            </a:extLst>
          </p:cNvPr>
          <p:cNvSpPr>
            <a:spLocks noGrp="1"/>
          </p:cNvSpPr>
          <p:nvPr>
            <p:ph type="dt" sz="half" idx="10"/>
          </p:nvPr>
        </p:nvSpPr>
        <p:spPr/>
        <p:txBody>
          <a:bodyPr/>
          <a:lstStyle/>
          <a:p>
            <a:r>
              <a:rPr lang="de-AT" dirty="0"/>
              <a:t>20. Januar 2023</a:t>
            </a:r>
            <a:endParaRPr lang="de-DE" dirty="0"/>
          </a:p>
        </p:txBody>
      </p:sp>
      <p:sp>
        <p:nvSpPr>
          <p:cNvPr id="3" name="Fußzeilenplatzhalter 2">
            <a:extLst>
              <a:ext uri="{FF2B5EF4-FFF2-40B4-BE49-F238E27FC236}">
                <a16:creationId xmlns:a16="http://schemas.microsoft.com/office/drawing/2014/main" id="{78AB5DB0-F825-657D-FF7D-401F78EE9CF7}"/>
              </a:ext>
            </a:extLst>
          </p:cNvPr>
          <p:cNvSpPr>
            <a:spLocks noGrp="1"/>
          </p:cNvSpPr>
          <p:nvPr>
            <p:ph type="ftr" sz="quarter" idx="11"/>
          </p:nvPr>
        </p:nvSpPr>
        <p:spPr/>
        <p:txBody>
          <a:bodyPr/>
          <a:lstStyle>
            <a:lvl1pPr algn="r">
              <a:defRPr/>
            </a:lvl1pPr>
          </a:lstStyle>
          <a:p>
            <a:endParaRPr lang="de-DE" dirty="0"/>
          </a:p>
        </p:txBody>
      </p:sp>
      <p:sp>
        <p:nvSpPr>
          <p:cNvPr id="4" name="Foliennummernplatzhalter 3">
            <a:extLst>
              <a:ext uri="{FF2B5EF4-FFF2-40B4-BE49-F238E27FC236}">
                <a16:creationId xmlns:a16="http://schemas.microsoft.com/office/drawing/2014/main" id="{BBD3502D-D92B-00C4-2D1E-8A24116BFED1}"/>
              </a:ext>
            </a:extLst>
          </p:cNvPr>
          <p:cNvSpPr>
            <a:spLocks noGrp="1"/>
          </p:cNvSpPr>
          <p:nvPr>
            <p:ph type="sldNum" sz="quarter" idx="12"/>
          </p:nvPr>
        </p:nvSpPr>
        <p:spPr/>
        <p:txBody>
          <a:bodyPr/>
          <a:lstStyle/>
          <a:p>
            <a:fld id="{8A659B55-214A-9244-B2C4-88C435D949E0}" type="slidenum">
              <a:rPr lang="de-DE" smtClean="0"/>
              <a:t>‹Nr.›</a:t>
            </a:fld>
            <a:endParaRPr lang="de-DE"/>
          </a:p>
        </p:txBody>
      </p:sp>
    </p:spTree>
    <p:extLst>
      <p:ext uri="{BB962C8B-B14F-4D97-AF65-F5344CB8AC3E}">
        <p14:creationId xmlns:p14="http://schemas.microsoft.com/office/powerpoint/2010/main" val="1815346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 cover - ROT">
    <p:bg>
      <p:bgPr>
        <a:solidFill>
          <a:schemeClr val="accent2"/>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B48A3A9-5DBD-CA8C-4366-82892E5EADAF}"/>
              </a:ext>
            </a:extLst>
          </p:cNvPr>
          <p:cNvSpPr>
            <a:spLocks noGrp="1"/>
          </p:cNvSpPr>
          <p:nvPr>
            <p:ph type="ctrTitle"/>
          </p:nvPr>
        </p:nvSpPr>
        <p:spPr>
          <a:xfrm>
            <a:off x="792000" y="950912"/>
            <a:ext cx="7560000" cy="2268537"/>
          </a:xfrm>
        </p:spPr>
        <p:txBody>
          <a:bodyPr anchor="b"/>
          <a:lstStyle>
            <a:lvl1pPr algn="l">
              <a:lnSpc>
                <a:spcPts val="5000"/>
              </a:lnSpc>
              <a:defRPr sz="4500">
                <a:solidFill>
                  <a:schemeClr val="bg1"/>
                </a:solidFill>
              </a:defRPr>
            </a:lvl1pPr>
          </a:lstStyle>
          <a:p>
            <a:r>
              <a:rPr lang="de-DE" dirty="0"/>
              <a:t>Mastertitelformat bearbeiten</a:t>
            </a:r>
          </a:p>
        </p:txBody>
      </p:sp>
      <p:sp>
        <p:nvSpPr>
          <p:cNvPr id="7" name="Untertitel 2">
            <a:extLst>
              <a:ext uri="{FF2B5EF4-FFF2-40B4-BE49-F238E27FC236}">
                <a16:creationId xmlns:a16="http://schemas.microsoft.com/office/drawing/2014/main" id="{54763820-69C2-AD99-FB54-EBEB24DBF115}"/>
              </a:ext>
            </a:extLst>
          </p:cNvPr>
          <p:cNvSpPr>
            <a:spLocks noGrp="1"/>
          </p:cNvSpPr>
          <p:nvPr>
            <p:ph type="subTitle" idx="1"/>
          </p:nvPr>
        </p:nvSpPr>
        <p:spPr>
          <a:xfrm>
            <a:off x="792000" y="3219450"/>
            <a:ext cx="7560000" cy="1090922"/>
          </a:xfrm>
        </p:spPr>
        <p:txBody>
          <a:bodyPr lIns="0">
            <a:noAutofit/>
          </a:bodyPr>
          <a:lstStyle>
            <a:lvl1pPr marL="0" indent="0" algn="l">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dirty="0"/>
              <a:t>Master-Untertitelformat bearbeiten</a:t>
            </a:r>
          </a:p>
        </p:txBody>
      </p:sp>
      <p:pic>
        <p:nvPicPr>
          <p:cNvPr id="8" name="Grafik 7">
            <a:extLst>
              <a:ext uri="{FF2B5EF4-FFF2-40B4-BE49-F238E27FC236}">
                <a16:creationId xmlns:a16="http://schemas.microsoft.com/office/drawing/2014/main" id="{1D9A1085-ED65-B559-AE7A-FB381007B94C}"/>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bwMode="black">
          <a:xfrm>
            <a:off x="250825" y="268288"/>
            <a:ext cx="1775728" cy="484289"/>
          </a:xfrm>
          <a:prstGeom prst="rect">
            <a:avLst/>
          </a:prstGeom>
        </p:spPr>
      </p:pic>
    </p:spTree>
    <p:extLst>
      <p:ext uri="{BB962C8B-B14F-4D97-AF65-F5344CB8AC3E}">
        <p14:creationId xmlns:p14="http://schemas.microsoft.com/office/powerpoint/2010/main" val="537112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 cover - dklGRUEN">
    <p:bg>
      <p:bgPr>
        <a:solidFill>
          <a:schemeClr val="accent6"/>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EB48A3A9-5DBD-CA8C-4366-82892E5EADAF}"/>
              </a:ext>
            </a:extLst>
          </p:cNvPr>
          <p:cNvSpPr>
            <a:spLocks noGrp="1"/>
          </p:cNvSpPr>
          <p:nvPr>
            <p:ph type="ctrTitle"/>
          </p:nvPr>
        </p:nvSpPr>
        <p:spPr>
          <a:xfrm>
            <a:off x="792000" y="950912"/>
            <a:ext cx="7560000" cy="2268537"/>
          </a:xfrm>
        </p:spPr>
        <p:txBody>
          <a:bodyPr anchor="b"/>
          <a:lstStyle>
            <a:lvl1pPr algn="l">
              <a:lnSpc>
                <a:spcPts val="5000"/>
              </a:lnSpc>
              <a:defRPr sz="4500">
                <a:solidFill>
                  <a:schemeClr val="bg1"/>
                </a:solidFill>
              </a:defRPr>
            </a:lvl1pPr>
          </a:lstStyle>
          <a:p>
            <a:r>
              <a:rPr lang="de-DE" dirty="0"/>
              <a:t>Mastertitelformat bearbeiten</a:t>
            </a:r>
          </a:p>
        </p:txBody>
      </p:sp>
      <p:sp>
        <p:nvSpPr>
          <p:cNvPr id="7" name="Untertitel 2">
            <a:extLst>
              <a:ext uri="{FF2B5EF4-FFF2-40B4-BE49-F238E27FC236}">
                <a16:creationId xmlns:a16="http://schemas.microsoft.com/office/drawing/2014/main" id="{54763820-69C2-AD99-FB54-EBEB24DBF115}"/>
              </a:ext>
            </a:extLst>
          </p:cNvPr>
          <p:cNvSpPr>
            <a:spLocks noGrp="1"/>
          </p:cNvSpPr>
          <p:nvPr>
            <p:ph type="subTitle" idx="1"/>
          </p:nvPr>
        </p:nvSpPr>
        <p:spPr>
          <a:xfrm>
            <a:off x="792000" y="3219450"/>
            <a:ext cx="7560000" cy="1090922"/>
          </a:xfrm>
        </p:spPr>
        <p:txBody>
          <a:bodyPr lIns="0">
            <a:noAutofit/>
          </a:bodyPr>
          <a:lstStyle>
            <a:lvl1pPr marL="0" indent="0" algn="l">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dirty="0"/>
              <a:t>Master-Untertitelformat bearbeiten</a:t>
            </a:r>
          </a:p>
        </p:txBody>
      </p:sp>
      <p:pic>
        <p:nvPicPr>
          <p:cNvPr id="8" name="Grafik 7">
            <a:extLst>
              <a:ext uri="{FF2B5EF4-FFF2-40B4-BE49-F238E27FC236}">
                <a16:creationId xmlns:a16="http://schemas.microsoft.com/office/drawing/2014/main" id="{1D9A1085-ED65-B559-AE7A-FB381007B94C}"/>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bwMode="black">
          <a:xfrm>
            <a:off x="250825" y="268288"/>
            <a:ext cx="1775728" cy="484289"/>
          </a:xfrm>
          <a:prstGeom prst="rect">
            <a:avLst/>
          </a:prstGeom>
        </p:spPr>
      </p:pic>
    </p:spTree>
    <p:extLst>
      <p:ext uri="{BB962C8B-B14F-4D97-AF65-F5344CB8AC3E}">
        <p14:creationId xmlns:p14="http://schemas.microsoft.com/office/powerpoint/2010/main" val="381791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 cover + BILD vollflächig">
    <p:spTree>
      <p:nvGrpSpPr>
        <p:cNvPr id="1" name=""/>
        <p:cNvGrpSpPr/>
        <p:nvPr/>
      </p:nvGrpSpPr>
      <p:grpSpPr>
        <a:xfrm>
          <a:off x="0" y="0"/>
          <a:ext cx="0" cy="0"/>
          <a:chOff x="0" y="0"/>
          <a:chExt cx="0" cy="0"/>
        </a:xfrm>
      </p:grpSpPr>
      <p:sp>
        <p:nvSpPr>
          <p:cNvPr id="16" name="Bildplatzhalter 15">
            <a:extLst>
              <a:ext uri="{FF2B5EF4-FFF2-40B4-BE49-F238E27FC236}">
                <a16:creationId xmlns:a16="http://schemas.microsoft.com/office/drawing/2014/main" id="{67B9C64E-F4B8-3924-86B6-2EE4B099731B}"/>
              </a:ext>
            </a:extLst>
          </p:cNvPr>
          <p:cNvSpPr>
            <a:spLocks noGrp="1"/>
          </p:cNvSpPr>
          <p:nvPr>
            <p:ph type="pic" sz="quarter" idx="13"/>
          </p:nvPr>
        </p:nvSpPr>
        <p:spPr>
          <a:xfrm>
            <a:off x="0" y="0"/>
            <a:ext cx="9144000" cy="5143500"/>
          </a:xfrm>
        </p:spPr>
        <p:txBody>
          <a:bodyPr>
            <a:noAutofit/>
          </a:bodyPr>
          <a:lstStyle/>
          <a:p>
            <a:endParaRPr lang="de-DE" dirty="0"/>
          </a:p>
        </p:txBody>
      </p:sp>
      <p:sp>
        <p:nvSpPr>
          <p:cNvPr id="13" name="Titel 1">
            <a:extLst>
              <a:ext uri="{FF2B5EF4-FFF2-40B4-BE49-F238E27FC236}">
                <a16:creationId xmlns:a16="http://schemas.microsoft.com/office/drawing/2014/main" id="{3370CC4E-88B5-2374-713D-E1402183FCFF}"/>
              </a:ext>
            </a:extLst>
          </p:cNvPr>
          <p:cNvSpPr>
            <a:spLocks noGrp="1"/>
          </p:cNvSpPr>
          <p:nvPr>
            <p:ph type="ctrTitle"/>
          </p:nvPr>
        </p:nvSpPr>
        <p:spPr>
          <a:xfrm>
            <a:off x="0" y="2643450"/>
            <a:ext cx="7704138" cy="576000"/>
          </a:xfrm>
          <a:solidFill>
            <a:schemeClr val="tx1">
              <a:alpha val="49727"/>
            </a:schemeClr>
          </a:solidFill>
        </p:spPr>
        <p:txBody>
          <a:bodyPr wrap="square" lIns="0" tIns="0" rIns="180000" bIns="0" anchor="b" anchorCtr="0">
            <a:noAutofit/>
          </a:bodyPr>
          <a:lstStyle>
            <a:lvl1pPr marL="792000" algn="l">
              <a:lnSpc>
                <a:spcPct val="100000"/>
              </a:lnSpc>
              <a:spcAft>
                <a:spcPts val="0"/>
              </a:spcAft>
              <a:defRPr sz="4500" b="0" i="0">
                <a:solidFill>
                  <a:schemeClr val="bg1"/>
                </a:solidFill>
                <a:latin typeface="+mj-lt"/>
                <a:cs typeface="Calibri Light" panose="020F0302020204030204" pitchFamily="34" charset="0"/>
              </a:defRPr>
            </a:lvl1pPr>
          </a:lstStyle>
          <a:p>
            <a:pPr marL="792000" marR="0" lvl="0" indent="0" algn="l" defTabSz="685783" rtl="0" eaLnBrk="1" fontAlgn="auto" latinLnBrk="0" hangingPunct="1">
              <a:lnSpc>
                <a:spcPct val="110000"/>
              </a:lnSpc>
              <a:spcBef>
                <a:spcPct val="0"/>
              </a:spcBef>
              <a:spcAft>
                <a:spcPts val="300"/>
              </a:spcAft>
              <a:buClrTx/>
              <a:buSzTx/>
              <a:buFontTx/>
              <a:buNone/>
              <a:tabLst/>
              <a:defRPr/>
            </a:pPr>
            <a:r>
              <a:rPr lang="de-DE" dirty="0"/>
              <a:t>Mastertitelformat bearbeiten</a:t>
            </a:r>
          </a:p>
        </p:txBody>
      </p:sp>
      <p:sp>
        <p:nvSpPr>
          <p:cNvPr id="17" name="Untertitel 2">
            <a:extLst>
              <a:ext uri="{FF2B5EF4-FFF2-40B4-BE49-F238E27FC236}">
                <a16:creationId xmlns:a16="http://schemas.microsoft.com/office/drawing/2014/main" id="{528D2904-D97B-0FC1-2F3D-AF347A35076D}"/>
              </a:ext>
            </a:extLst>
          </p:cNvPr>
          <p:cNvSpPr>
            <a:spLocks noGrp="1"/>
          </p:cNvSpPr>
          <p:nvPr>
            <p:ph type="subTitle" idx="1"/>
          </p:nvPr>
        </p:nvSpPr>
        <p:spPr>
          <a:xfrm>
            <a:off x="0" y="3219450"/>
            <a:ext cx="4297143" cy="289438"/>
          </a:xfrm>
          <a:solidFill>
            <a:schemeClr val="tx1">
              <a:alpha val="49727"/>
            </a:schemeClr>
          </a:solidFill>
        </p:spPr>
        <p:txBody>
          <a:bodyPr wrap="none" lIns="792000" tIns="0" rIns="180000">
            <a:spAutoFit/>
          </a:bodyPr>
          <a:lstStyle>
            <a:lvl1pPr marL="0" indent="0" algn="l">
              <a:spcAft>
                <a:spcPts val="0"/>
              </a:spcAft>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dirty="0"/>
              <a:t>Master-Untertitelformat bearbeiten</a:t>
            </a:r>
          </a:p>
        </p:txBody>
      </p:sp>
    </p:spTree>
    <p:extLst>
      <p:ext uri="{BB962C8B-B14F-4D97-AF65-F5344CB8AC3E}">
        <p14:creationId xmlns:p14="http://schemas.microsoft.com/office/powerpoint/2010/main" val="2944106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KAPitel/TRENNfolie_BLAU">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62CE26-2035-E03C-64B0-393982991863}"/>
              </a:ext>
            </a:extLst>
          </p:cNvPr>
          <p:cNvSpPr>
            <a:spLocks noGrp="1"/>
          </p:cNvSpPr>
          <p:nvPr>
            <p:ph type="ctrTitle"/>
          </p:nvPr>
        </p:nvSpPr>
        <p:spPr>
          <a:xfrm>
            <a:off x="792000" y="555626"/>
            <a:ext cx="7560000" cy="2124074"/>
          </a:xfrm>
        </p:spPr>
        <p:txBody>
          <a:bodyPr anchor="b"/>
          <a:lstStyle>
            <a:lvl1pPr algn="l">
              <a:lnSpc>
                <a:spcPts val="5000"/>
              </a:lnSpc>
              <a:defRPr sz="4500">
                <a:solidFill>
                  <a:schemeClr val="bg1"/>
                </a:solidFill>
              </a:defRPr>
            </a:lvl1pPr>
          </a:lstStyle>
          <a:p>
            <a:r>
              <a:rPr lang="de-DE" dirty="0"/>
              <a:t>Mastertitelformat bearbeiten</a:t>
            </a:r>
          </a:p>
        </p:txBody>
      </p:sp>
      <p:sp>
        <p:nvSpPr>
          <p:cNvPr id="3" name="Untertitel 2">
            <a:extLst>
              <a:ext uri="{FF2B5EF4-FFF2-40B4-BE49-F238E27FC236}">
                <a16:creationId xmlns:a16="http://schemas.microsoft.com/office/drawing/2014/main" id="{42259784-9275-9A1D-4D9F-055B6A17C64D}"/>
              </a:ext>
            </a:extLst>
          </p:cNvPr>
          <p:cNvSpPr>
            <a:spLocks noGrp="1"/>
          </p:cNvSpPr>
          <p:nvPr>
            <p:ph type="subTitle" idx="1"/>
          </p:nvPr>
        </p:nvSpPr>
        <p:spPr>
          <a:xfrm>
            <a:off x="792000" y="2679700"/>
            <a:ext cx="7560000" cy="1630672"/>
          </a:xfrm>
        </p:spPr>
        <p:txBody>
          <a:bodyPr lIns="0">
            <a:noAutofit/>
          </a:bodyPr>
          <a:lstStyle>
            <a:lvl1pPr marL="0" indent="0" algn="l">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dirty="0"/>
              <a:t>Master-Untertitelformat bearbeiten</a:t>
            </a:r>
          </a:p>
        </p:txBody>
      </p:sp>
      <p:pic>
        <p:nvPicPr>
          <p:cNvPr id="8" name="Grafik 7">
            <a:extLst>
              <a:ext uri="{FF2B5EF4-FFF2-40B4-BE49-F238E27FC236}">
                <a16:creationId xmlns:a16="http://schemas.microsoft.com/office/drawing/2014/main" id="{07C55BC5-6412-F71D-1382-F45BB124FCBB}"/>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bwMode="black">
          <a:xfrm>
            <a:off x="250825" y="4660972"/>
            <a:ext cx="1174800" cy="320400"/>
          </a:xfrm>
          <a:prstGeom prst="rect">
            <a:avLst/>
          </a:prstGeom>
        </p:spPr>
      </p:pic>
    </p:spTree>
    <p:extLst>
      <p:ext uri="{BB962C8B-B14F-4D97-AF65-F5344CB8AC3E}">
        <p14:creationId xmlns:p14="http://schemas.microsoft.com/office/powerpoint/2010/main" val="1763319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ZITAT/BOTSCHAFT_dklROT">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62CE26-2035-E03C-64B0-393982991863}"/>
              </a:ext>
            </a:extLst>
          </p:cNvPr>
          <p:cNvSpPr>
            <a:spLocks noGrp="1"/>
          </p:cNvSpPr>
          <p:nvPr>
            <p:ph type="ctrTitle"/>
          </p:nvPr>
        </p:nvSpPr>
        <p:spPr>
          <a:xfrm>
            <a:off x="792000" y="555626"/>
            <a:ext cx="7560000" cy="2124074"/>
          </a:xfrm>
        </p:spPr>
        <p:txBody>
          <a:bodyPr anchor="b"/>
          <a:lstStyle>
            <a:lvl1pPr algn="l">
              <a:lnSpc>
                <a:spcPts val="5000"/>
              </a:lnSpc>
              <a:defRPr sz="4500">
                <a:solidFill>
                  <a:schemeClr val="bg1"/>
                </a:solidFill>
              </a:defRPr>
            </a:lvl1pPr>
          </a:lstStyle>
          <a:p>
            <a:r>
              <a:rPr lang="de-DE" dirty="0"/>
              <a:t>Mastertitelformat bearbeiten</a:t>
            </a:r>
          </a:p>
        </p:txBody>
      </p:sp>
      <p:sp>
        <p:nvSpPr>
          <p:cNvPr id="3" name="Untertitel 2">
            <a:extLst>
              <a:ext uri="{FF2B5EF4-FFF2-40B4-BE49-F238E27FC236}">
                <a16:creationId xmlns:a16="http://schemas.microsoft.com/office/drawing/2014/main" id="{42259784-9275-9A1D-4D9F-055B6A17C64D}"/>
              </a:ext>
            </a:extLst>
          </p:cNvPr>
          <p:cNvSpPr>
            <a:spLocks noGrp="1"/>
          </p:cNvSpPr>
          <p:nvPr>
            <p:ph type="subTitle" idx="1"/>
          </p:nvPr>
        </p:nvSpPr>
        <p:spPr>
          <a:xfrm>
            <a:off x="792000" y="2679700"/>
            <a:ext cx="7560000" cy="1630672"/>
          </a:xfrm>
        </p:spPr>
        <p:txBody>
          <a:bodyPr lIns="0">
            <a:noAutofit/>
          </a:bodyPr>
          <a:lstStyle>
            <a:lvl1pPr marL="0" indent="0" algn="l">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dirty="0"/>
              <a:t>Master-Untertitelformat bearbeiten</a:t>
            </a:r>
          </a:p>
        </p:txBody>
      </p:sp>
      <p:pic>
        <p:nvPicPr>
          <p:cNvPr id="7" name="Grafik 6">
            <a:extLst>
              <a:ext uri="{FF2B5EF4-FFF2-40B4-BE49-F238E27FC236}">
                <a16:creationId xmlns:a16="http://schemas.microsoft.com/office/drawing/2014/main" id="{70A99C4E-0905-655F-A3CF-DBECACA84A8E}"/>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bwMode="black">
          <a:xfrm>
            <a:off x="250825" y="4660972"/>
            <a:ext cx="1174800" cy="320400"/>
          </a:xfrm>
          <a:prstGeom prst="rect">
            <a:avLst/>
          </a:prstGeom>
        </p:spPr>
      </p:pic>
    </p:spTree>
    <p:extLst>
      <p:ext uri="{BB962C8B-B14F-4D97-AF65-F5344CB8AC3E}">
        <p14:creationId xmlns:p14="http://schemas.microsoft.com/office/powerpoint/2010/main" val="4200348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ZITAT/BOTSCHAFT_dklGRUEN">
    <p:bg>
      <p:bgPr>
        <a:solidFill>
          <a:schemeClr val="accent6"/>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62CE26-2035-E03C-64B0-393982991863}"/>
              </a:ext>
            </a:extLst>
          </p:cNvPr>
          <p:cNvSpPr>
            <a:spLocks noGrp="1"/>
          </p:cNvSpPr>
          <p:nvPr>
            <p:ph type="ctrTitle"/>
          </p:nvPr>
        </p:nvSpPr>
        <p:spPr>
          <a:xfrm>
            <a:off x="792000" y="555626"/>
            <a:ext cx="7560000" cy="2124074"/>
          </a:xfrm>
        </p:spPr>
        <p:txBody>
          <a:bodyPr anchor="b"/>
          <a:lstStyle>
            <a:lvl1pPr algn="l">
              <a:lnSpc>
                <a:spcPts val="5000"/>
              </a:lnSpc>
              <a:defRPr sz="4500">
                <a:solidFill>
                  <a:schemeClr val="bg1"/>
                </a:solidFill>
              </a:defRPr>
            </a:lvl1pPr>
          </a:lstStyle>
          <a:p>
            <a:r>
              <a:rPr lang="de-DE" dirty="0"/>
              <a:t>Mastertitelformat bearbeiten</a:t>
            </a:r>
          </a:p>
        </p:txBody>
      </p:sp>
      <p:sp>
        <p:nvSpPr>
          <p:cNvPr id="3" name="Untertitel 2">
            <a:extLst>
              <a:ext uri="{FF2B5EF4-FFF2-40B4-BE49-F238E27FC236}">
                <a16:creationId xmlns:a16="http://schemas.microsoft.com/office/drawing/2014/main" id="{42259784-9275-9A1D-4D9F-055B6A17C64D}"/>
              </a:ext>
            </a:extLst>
          </p:cNvPr>
          <p:cNvSpPr>
            <a:spLocks noGrp="1"/>
          </p:cNvSpPr>
          <p:nvPr>
            <p:ph type="subTitle" idx="1"/>
          </p:nvPr>
        </p:nvSpPr>
        <p:spPr>
          <a:xfrm>
            <a:off x="792000" y="2679700"/>
            <a:ext cx="7560000" cy="1630672"/>
          </a:xfrm>
        </p:spPr>
        <p:txBody>
          <a:bodyPr lIns="0">
            <a:noAutofit/>
          </a:bodyPr>
          <a:lstStyle>
            <a:lvl1pPr marL="0" indent="0" algn="l">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dirty="0"/>
              <a:t>Master-Untertitelformat bearbeiten</a:t>
            </a:r>
          </a:p>
        </p:txBody>
      </p:sp>
      <p:pic>
        <p:nvPicPr>
          <p:cNvPr id="7" name="Grafik 6">
            <a:extLst>
              <a:ext uri="{FF2B5EF4-FFF2-40B4-BE49-F238E27FC236}">
                <a16:creationId xmlns:a16="http://schemas.microsoft.com/office/drawing/2014/main" id="{70A99C4E-0905-655F-A3CF-DBECACA84A8E}"/>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bwMode="black">
          <a:xfrm>
            <a:off x="250825" y="4660972"/>
            <a:ext cx="1174800" cy="320400"/>
          </a:xfrm>
          <a:prstGeom prst="rect">
            <a:avLst/>
          </a:prstGeom>
        </p:spPr>
      </p:pic>
    </p:spTree>
    <p:extLst>
      <p:ext uri="{BB962C8B-B14F-4D97-AF65-F5344CB8AC3E}">
        <p14:creationId xmlns:p14="http://schemas.microsoft.com/office/powerpoint/2010/main" val="1477176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ZITAT/BOTSCHAFT_dklGRAU">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62CE26-2035-E03C-64B0-393982991863}"/>
              </a:ext>
            </a:extLst>
          </p:cNvPr>
          <p:cNvSpPr>
            <a:spLocks noGrp="1"/>
          </p:cNvSpPr>
          <p:nvPr>
            <p:ph type="ctrTitle"/>
          </p:nvPr>
        </p:nvSpPr>
        <p:spPr>
          <a:xfrm>
            <a:off x="792000" y="555626"/>
            <a:ext cx="7560000" cy="2124074"/>
          </a:xfrm>
        </p:spPr>
        <p:txBody>
          <a:bodyPr anchor="b"/>
          <a:lstStyle>
            <a:lvl1pPr algn="l">
              <a:lnSpc>
                <a:spcPts val="5000"/>
              </a:lnSpc>
              <a:defRPr sz="4500">
                <a:solidFill>
                  <a:schemeClr val="bg1"/>
                </a:solidFill>
              </a:defRPr>
            </a:lvl1pPr>
          </a:lstStyle>
          <a:p>
            <a:r>
              <a:rPr lang="de-DE" dirty="0"/>
              <a:t>Mastertitelformat bearbeiten</a:t>
            </a:r>
          </a:p>
        </p:txBody>
      </p:sp>
      <p:sp>
        <p:nvSpPr>
          <p:cNvPr id="3" name="Untertitel 2">
            <a:extLst>
              <a:ext uri="{FF2B5EF4-FFF2-40B4-BE49-F238E27FC236}">
                <a16:creationId xmlns:a16="http://schemas.microsoft.com/office/drawing/2014/main" id="{42259784-9275-9A1D-4D9F-055B6A17C64D}"/>
              </a:ext>
            </a:extLst>
          </p:cNvPr>
          <p:cNvSpPr>
            <a:spLocks noGrp="1"/>
          </p:cNvSpPr>
          <p:nvPr>
            <p:ph type="subTitle" idx="1"/>
          </p:nvPr>
        </p:nvSpPr>
        <p:spPr>
          <a:xfrm>
            <a:off x="792000" y="2679700"/>
            <a:ext cx="7560000" cy="1630672"/>
          </a:xfrm>
        </p:spPr>
        <p:txBody>
          <a:bodyPr lIns="0">
            <a:noAutofit/>
          </a:bodyPr>
          <a:lstStyle>
            <a:lvl1pPr marL="0" indent="0" algn="l">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dirty="0"/>
              <a:t>Master-Untertitelformat bearbeiten</a:t>
            </a:r>
          </a:p>
        </p:txBody>
      </p:sp>
      <p:pic>
        <p:nvPicPr>
          <p:cNvPr id="7" name="Grafik 6">
            <a:extLst>
              <a:ext uri="{FF2B5EF4-FFF2-40B4-BE49-F238E27FC236}">
                <a16:creationId xmlns:a16="http://schemas.microsoft.com/office/drawing/2014/main" id="{70A99C4E-0905-655F-A3CF-DBECACA84A8E}"/>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bwMode="black">
          <a:xfrm>
            <a:off x="250825" y="4660972"/>
            <a:ext cx="1174800" cy="320400"/>
          </a:xfrm>
          <a:prstGeom prst="rect">
            <a:avLst/>
          </a:prstGeom>
        </p:spPr>
      </p:pic>
    </p:spTree>
    <p:extLst>
      <p:ext uri="{BB962C8B-B14F-4D97-AF65-F5344CB8AC3E}">
        <p14:creationId xmlns:p14="http://schemas.microsoft.com/office/powerpoint/2010/main" val="346566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BC65790-1342-831D-A02D-46608A853C54}"/>
              </a:ext>
            </a:extLst>
          </p:cNvPr>
          <p:cNvSpPr>
            <a:spLocks noGrp="1"/>
          </p:cNvSpPr>
          <p:nvPr>
            <p:ph type="title"/>
          </p:nvPr>
        </p:nvSpPr>
        <p:spPr>
          <a:xfrm>
            <a:off x="250825" y="252000"/>
            <a:ext cx="8640000" cy="864000"/>
          </a:xfrm>
          <a:prstGeom prst="rect">
            <a:avLst/>
          </a:prstGeom>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B5084E58-689A-94CC-3BB5-2D38A8F249E2}"/>
              </a:ext>
            </a:extLst>
          </p:cNvPr>
          <p:cNvSpPr>
            <a:spLocks noGrp="1"/>
          </p:cNvSpPr>
          <p:nvPr>
            <p:ph type="body" idx="1"/>
          </p:nvPr>
        </p:nvSpPr>
        <p:spPr>
          <a:xfrm>
            <a:off x="250825" y="1419225"/>
            <a:ext cx="8389938" cy="3002756"/>
          </a:xfrm>
          <a:prstGeom prst="rect">
            <a:avLst/>
          </a:prstGeom>
        </p:spPr>
        <p:txBody>
          <a:bodyPr vert="horz" lIns="0" tIns="0" rIns="0" bIns="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EF710CF3-D8B1-21F3-4BA7-F89799AACA21}"/>
              </a:ext>
            </a:extLst>
          </p:cNvPr>
          <p:cNvSpPr>
            <a:spLocks noGrp="1"/>
          </p:cNvSpPr>
          <p:nvPr>
            <p:ph type="dt" sz="half" idx="2"/>
          </p:nvPr>
        </p:nvSpPr>
        <p:spPr>
          <a:xfrm>
            <a:off x="7213550" y="4767264"/>
            <a:ext cx="1174800" cy="273844"/>
          </a:xfrm>
          <a:prstGeom prst="rect">
            <a:avLst/>
          </a:prstGeom>
        </p:spPr>
        <p:txBody>
          <a:bodyPr vert="horz" lIns="0" tIns="0" rIns="0" bIns="0" rtlCol="0" anchor="ctr"/>
          <a:lstStyle>
            <a:lvl1pPr algn="ctr">
              <a:defRPr sz="800" b="0" i="0">
                <a:solidFill>
                  <a:srgbClr val="666666"/>
                </a:solidFill>
                <a:latin typeface="+mn-lt"/>
                <a:cs typeface="Calibri Light" panose="020F0302020204030204" pitchFamily="34" charset="0"/>
              </a:defRPr>
            </a:lvl1pPr>
          </a:lstStyle>
          <a:p>
            <a:r>
              <a:rPr lang="de-AT"/>
              <a:t>20. Januar 2023</a:t>
            </a:r>
            <a:endParaRPr lang="de-DE" dirty="0"/>
          </a:p>
        </p:txBody>
      </p:sp>
      <p:sp>
        <p:nvSpPr>
          <p:cNvPr id="5" name="Fußzeilenplatzhalter 4">
            <a:extLst>
              <a:ext uri="{FF2B5EF4-FFF2-40B4-BE49-F238E27FC236}">
                <a16:creationId xmlns:a16="http://schemas.microsoft.com/office/drawing/2014/main" id="{CC1A4E1A-A043-15C2-C53F-F408EB104539}"/>
              </a:ext>
            </a:extLst>
          </p:cNvPr>
          <p:cNvSpPr>
            <a:spLocks noGrp="1"/>
          </p:cNvSpPr>
          <p:nvPr>
            <p:ph type="ftr" sz="quarter" idx="3"/>
          </p:nvPr>
        </p:nvSpPr>
        <p:spPr>
          <a:xfrm>
            <a:off x="1588692" y="4766400"/>
            <a:ext cx="5461791" cy="273844"/>
          </a:xfrm>
          <a:prstGeom prst="rect">
            <a:avLst/>
          </a:prstGeom>
          <a:ln>
            <a:noFill/>
          </a:ln>
        </p:spPr>
        <p:txBody>
          <a:bodyPr vert="horz" lIns="0" tIns="0" rIns="0" bIns="0" rtlCol="0" anchor="ctr"/>
          <a:lstStyle>
            <a:lvl1pPr algn="r">
              <a:defRPr sz="800" b="0" i="0">
                <a:solidFill>
                  <a:srgbClr val="666666"/>
                </a:solidFill>
                <a:latin typeface="+mn-lt"/>
                <a:cs typeface="Calibri Light" panose="020F0302020204030204" pitchFamily="34" charset="0"/>
              </a:defRPr>
            </a:lvl1pPr>
          </a:lstStyle>
          <a:p>
            <a:endParaRPr lang="de-DE" dirty="0"/>
          </a:p>
        </p:txBody>
      </p:sp>
      <p:sp>
        <p:nvSpPr>
          <p:cNvPr id="6" name="Foliennummernplatzhalter 5">
            <a:extLst>
              <a:ext uri="{FF2B5EF4-FFF2-40B4-BE49-F238E27FC236}">
                <a16:creationId xmlns:a16="http://schemas.microsoft.com/office/drawing/2014/main" id="{160DE00A-4593-1E21-D666-33AAAC799F93}"/>
              </a:ext>
            </a:extLst>
          </p:cNvPr>
          <p:cNvSpPr>
            <a:spLocks noGrp="1"/>
          </p:cNvSpPr>
          <p:nvPr>
            <p:ph type="sldNum" sz="quarter" idx="4"/>
          </p:nvPr>
        </p:nvSpPr>
        <p:spPr>
          <a:xfrm>
            <a:off x="8533175" y="4766400"/>
            <a:ext cx="360000" cy="273844"/>
          </a:xfrm>
          <a:prstGeom prst="rect">
            <a:avLst/>
          </a:prstGeom>
        </p:spPr>
        <p:txBody>
          <a:bodyPr vert="horz" lIns="91440" tIns="45720" rIns="0" bIns="46800" rtlCol="0" anchor="ctr"/>
          <a:lstStyle>
            <a:lvl1pPr algn="r">
              <a:defRPr sz="800" b="0" i="0">
                <a:solidFill>
                  <a:schemeClr val="accent1"/>
                </a:solidFill>
                <a:latin typeface="+mn-lt"/>
                <a:cs typeface="Calibri Light" panose="020F0302020204030204" pitchFamily="34" charset="0"/>
              </a:defRPr>
            </a:lvl1pPr>
          </a:lstStyle>
          <a:p>
            <a:fld id="{8A659B55-214A-9244-B2C4-88C435D949E0}" type="slidenum">
              <a:rPr lang="de-DE" smtClean="0"/>
              <a:pPr/>
              <a:t>‹Nr.›</a:t>
            </a:fld>
            <a:endParaRPr lang="de-DE"/>
          </a:p>
        </p:txBody>
      </p:sp>
      <p:pic>
        <p:nvPicPr>
          <p:cNvPr id="8" name="Grafik 7">
            <a:extLst>
              <a:ext uri="{FF2B5EF4-FFF2-40B4-BE49-F238E27FC236}">
                <a16:creationId xmlns:a16="http://schemas.microsoft.com/office/drawing/2014/main" id="{50C43437-236E-0215-CF60-223B7F46116B}"/>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bwMode="black">
          <a:xfrm>
            <a:off x="250825" y="4660972"/>
            <a:ext cx="1174800" cy="320400"/>
          </a:xfrm>
          <a:prstGeom prst="rect">
            <a:avLst/>
          </a:prstGeom>
        </p:spPr>
      </p:pic>
    </p:spTree>
    <p:extLst>
      <p:ext uri="{BB962C8B-B14F-4D97-AF65-F5344CB8AC3E}">
        <p14:creationId xmlns:p14="http://schemas.microsoft.com/office/powerpoint/2010/main" val="3741710687"/>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77" r:id="rId3"/>
    <p:sldLayoutId id="2147483676" r:id="rId4"/>
    <p:sldLayoutId id="2147483659" r:id="rId5"/>
    <p:sldLayoutId id="2147483649" r:id="rId6"/>
    <p:sldLayoutId id="2147483660" r:id="rId7"/>
    <p:sldLayoutId id="2147483666" r:id="rId8"/>
    <p:sldLayoutId id="2147483667" r:id="rId9"/>
    <p:sldLayoutId id="2147483675" r:id="rId10"/>
    <p:sldLayoutId id="2147483650" r:id="rId11"/>
    <p:sldLayoutId id="2147483652" r:id="rId12"/>
    <p:sldLayoutId id="2147483662" r:id="rId13"/>
    <p:sldLayoutId id="2147483669" r:id="rId14"/>
    <p:sldLayoutId id="2147483671" r:id="rId15"/>
    <p:sldLayoutId id="2147483670" r:id="rId16"/>
    <p:sldLayoutId id="2147483663" r:id="rId17"/>
    <p:sldLayoutId id="2147483653" r:id="rId18"/>
    <p:sldLayoutId id="2147483672" r:id="rId19"/>
    <p:sldLayoutId id="2147483673" r:id="rId20"/>
    <p:sldLayoutId id="2147483678" r:id="rId21"/>
    <p:sldLayoutId id="2147483679" r:id="rId22"/>
    <p:sldLayoutId id="2147483680" r:id="rId23"/>
    <p:sldLayoutId id="2147483674" r:id="rId24"/>
    <p:sldLayoutId id="2147483654" r:id="rId25"/>
    <p:sldLayoutId id="2147483664" r:id="rId26"/>
    <p:sldLayoutId id="2147483665" r:id="rId27"/>
    <p:sldLayoutId id="2147483657" r:id="rId28"/>
    <p:sldLayoutId id="2147483655" r:id="rId29"/>
  </p:sldLayoutIdLst>
  <p:hf hdr="0" ftr="0" dt="0"/>
  <p:txStyles>
    <p:titleStyle>
      <a:lvl1pPr algn="l" defTabSz="685783" rtl="0" eaLnBrk="1" latinLnBrk="0" hangingPunct="1">
        <a:lnSpc>
          <a:spcPts val="3100"/>
        </a:lnSpc>
        <a:spcBef>
          <a:spcPct val="0"/>
        </a:spcBef>
        <a:buNone/>
        <a:defRPr sz="2800" b="0" i="0" kern="1200">
          <a:solidFill>
            <a:schemeClr val="accent1"/>
          </a:solidFill>
          <a:latin typeface="+mj-lt"/>
          <a:ea typeface="+mj-ea"/>
          <a:cs typeface="Calibri Light" panose="020F0302020204030204" pitchFamily="34" charset="0"/>
        </a:defRPr>
      </a:lvl1pPr>
    </p:titleStyle>
    <p:bodyStyle>
      <a:lvl1pPr marL="179388" indent="-180000" algn="l" defTabSz="685783" rtl="0" eaLnBrk="1" latinLnBrk="0" hangingPunct="1">
        <a:lnSpc>
          <a:spcPct val="110000"/>
        </a:lnSpc>
        <a:spcBef>
          <a:spcPts val="0"/>
        </a:spcBef>
        <a:spcAft>
          <a:spcPts val="375"/>
        </a:spcAft>
        <a:buSzPct val="80000"/>
        <a:buFont typeface="Arial" panose="020B0604020202020204" pitchFamily="34" charset="0"/>
        <a:buChar char="•"/>
        <a:tabLst/>
        <a:defRPr sz="1800" b="0" i="0" kern="1200">
          <a:solidFill>
            <a:schemeClr val="tx1"/>
          </a:solidFill>
          <a:latin typeface="+mn-lt"/>
          <a:ea typeface="+mn-ea"/>
          <a:cs typeface="Calibri Light" panose="020F0302020204030204" pitchFamily="34" charset="0"/>
        </a:defRPr>
      </a:lvl1pPr>
      <a:lvl2pPr marL="360000" indent="-180000" algn="l" defTabSz="685783" rtl="0" eaLnBrk="1" latinLnBrk="0" hangingPunct="1">
        <a:lnSpc>
          <a:spcPct val="110000"/>
        </a:lnSpc>
        <a:spcBef>
          <a:spcPts val="250"/>
        </a:spcBef>
        <a:spcAft>
          <a:spcPts val="375"/>
        </a:spcAft>
        <a:buSzPct val="80000"/>
        <a:buFont typeface="Arial" panose="020B0604020202020204" pitchFamily="34" charset="0"/>
        <a:buChar char="•"/>
        <a:tabLst/>
        <a:defRPr sz="1500" b="0" i="0" kern="1200">
          <a:solidFill>
            <a:schemeClr val="tx1"/>
          </a:solidFill>
          <a:latin typeface="+mn-lt"/>
          <a:ea typeface="+mn-ea"/>
          <a:cs typeface="Calibri Light" panose="020F0302020204030204" pitchFamily="34" charset="0"/>
        </a:defRPr>
      </a:lvl2pPr>
      <a:lvl3pPr marL="540000" indent="-180000" algn="l" defTabSz="685783" rtl="0" eaLnBrk="1" latinLnBrk="0" hangingPunct="1">
        <a:lnSpc>
          <a:spcPct val="110000"/>
        </a:lnSpc>
        <a:spcBef>
          <a:spcPts val="250"/>
        </a:spcBef>
        <a:spcAft>
          <a:spcPts val="375"/>
        </a:spcAft>
        <a:buSzPct val="80000"/>
        <a:buFont typeface="Arial" panose="020B0604020202020204" pitchFamily="34" charset="0"/>
        <a:buChar char="•"/>
        <a:tabLst/>
        <a:defRPr sz="1350" b="0" i="0" kern="1200">
          <a:solidFill>
            <a:schemeClr val="tx1"/>
          </a:solidFill>
          <a:latin typeface="+mn-lt"/>
          <a:ea typeface="+mn-ea"/>
          <a:cs typeface="Calibri Light" panose="020F0302020204030204" pitchFamily="34" charset="0"/>
        </a:defRPr>
      </a:lvl3pPr>
      <a:lvl4pPr marL="720000" indent="-180000" algn="l" defTabSz="685783" rtl="0" eaLnBrk="1" latinLnBrk="0" hangingPunct="1">
        <a:lnSpc>
          <a:spcPct val="110000"/>
        </a:lnSpc>
        <a:spcBef>
          <a:spcPts val="250"/>
        </a:spcBef>
        <a:spcAft>
          <a:spcPts val="375"/>
        </a:spcAft>
        <a:buSzPct val="80000"/>
        <a:buFont typeface="Arial" panose="020B0604020202020204" pitchFamily="34" charset="0"/>
        <a:buChar char="•"/>
        <a:tabLst/>
        <a:defRPr sz="1200" b="0" i="0" kern="1200">
          <a:solidFill>
            <a:schemeClr val="tx1"/>
          </a:solidFill>
          <a:latin typeface="+mn-lt"/>
          <a:ea typeface="+mn-ea"/>
          <a:cs typeface="Calibri Light" panose="020F0302020204030204" pitchFamily="34" charset="0"/>
        </a:defRPr>
      </a:lvl4pPr>
      <a:lvl5pPr marL="900000" indent="-180000" algn="l" defTabSz="685783" rtl="0" eaLnBrk="1" latinLnBrk="0" hangingPunct="1">
        <a:lnSpc>
          <a:spcPct val="110000"/>
        </a:lnSpc>
        <a:spcBef>
          <a:spcPts val="250"/>
        </a:spcBef>
        <a:spcAft>
          <a:spcPts val="375"/>
        </a:spcAft>
        <a:buSzPct val="80000"/>
        <a:buFont typeface="Arial" panose="020B0604020202020204" pitchFamily="34" charset="0"/>
        <a:buChar char="•"/>
        <a:tabLst/>
        <a:defRPr sz="1200" b="0" i="0" kern="1200">
          <a:solidFill>
            <a:schemeClr val="tx1"/>
          </a:solidFill>
          <a:latin typeface="+mn-lt"/>
          <a:ea typeface="+mn-ea"/>
          <a:cs typeface="Calibri Light" panose="020F03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158" userDrawn="1">
          <p15:clr>
            <a:srgbClr val="F26B43"/>
          </p15:clr>
        </p15:guide>
        <p15:guide id="4" pos="317" userDrawn="1">
          <p15:clr>
            <a:srgbClr val="F26B43"/>
          </p15:clr>
        </p15:guide>
        <p15:guide id="5" pos="5602" userDrawn="1">
          <p15:clr>
            <a:srgbClr val="F26B43"/>
          </p15:clr>
        </p15:guide>
        <p15:guide id="6" pos="5443" userDrawn="1">
          <p15:clr>
            <a:srgbClr val="F26B43"/>
          </p15:clr>
        </p15:guide>
        <p15:guide id="7" orient="horz" pos="169" userDrawn="1">
          <p15:clr>
            <a:srgbClr val="F26B43"/>
          </p15:clr>
        </p15:guide>
        <p15:guide id="9" orient="horz" pos="350" userDrawn="1">
          <p15:clr>
            <a:srgbClr val="F26B43"/>
          </p15:clr>
        </p15:guide>
        <p15:guide id="10" pos="4604" userDrawn="1">
          <p15:clr>
            <a:srgbClr val="F26B43"/>
          </p15:clr>
        </p15:guide>
        <p15:guide id="11" pos="4445" userDrawn="1">
          <p15:clr>
            <a:srgbClr val="F26B43"/>
          </p15:clr>
        </p15:guide>
        <p15:guide id="12" orient="horz" pos="599" userDrawn="1">
          <p15:clr>
            <a:srgbClr val="F26B43"/>
          </p15:clr>
        </p15:guide>
        <p15:guide id="15" orient="horz" pos="894" userDrawn="1">
          <p15:clr>
            <a:srgbClr val="F26B43"/>
          </p15:clr>
        </p15:guide>
        <p15:guide id="16" orient="horz" pos="2754" userDrawn="1">
          <p15:clr>
            <a:srgbClr val="F26B43"/>
          </p15:clr>
        </p15:guide>
        <p15:guide id="17" pos="499" userDrawn="1">
          <p15:clr>
            <a:srgbClr val="F26B43"/>
          </p15:clr>
        </p15:guide>
        <p15:guide id="18" orient="horz" pos="2028" userDrawn="1">
          <p15:clr>
            <a:srgbClr val="F26B43"/>
          </p15:clr>
        </p15:guide>
        <p15:guide id="19" orient="horz" pos="1688" userDrawn="1">
          <p15:clr>
            <a:srgbClr val="F26B43"/>
          </p15:clr>
        </p15:guide>
        <p15:guide id="20" pos="2721" userDrawn="1">
          <p15:clr>
            <a:srgbClr val="F26B43"/>
          </p15:clr>
        </p15:guide>
        <p15:guide id="21" pos="2562" userDrawn="1">
          <p15:clr>
            <a:srgbClr val="F26B43"/>
          </p15:clr>
        </p15:guide>
        <p15:guide id="22" orient="horz" pos="940" userDrawn="1">
          <p15:clr>
            <a:srgbClr val="F26B43"/>
          </p15:clr>
        </p15:guide>
        <p15:guide id="23" pos="52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3.mov"/><Relationship Id="rId7" Type="http://schemas.openxmlformats.org/officeDocument/2006/relationships/image" Target="../media/image5.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4.png"/><Relationship Id="rId5" Type="http://schemas.openxmlformats.org/officeDocument/2006/relationships/slideLayout" Target="../slideLayouts/slideLayout11.xml"/><Relationship Id="rId4" Type="http://schemas.openxmlformats.org/officeDocument/2006/relationships/video" Target="../media/media3.mov"/></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opendrift.github.io/" TargetMode="External"/><Relationship Id="rId2" Type="http://schemas.openxmlformats.org/officeDocument/2006/relationships/hyperlink" Target="https://data.marine.copernicus.eu/products" TargetMode="External"/><Relationship Id="rId1" Type="http://schemas.openxmlformats.org/officeDocument/2006/relationships/slideLayout" Target="../slideLayouts/slideLayout11.xml"/><Relationship Id="rId4" Type="http://schemas.openxmlformats.org/officeDocument/2006/relationships/hyperlink" Target="https://theoceancleanup.com/great-pacific-garbage-patc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hyperlink" Target="https://data.marine.copernicus.eu/produc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C5CB46-A857-D600-32E1-4E1DBF84B607}"/>
              </a:ext>
            </a:extLst>
          </p:cNvPr>
          <p:cNvSpPr>
            <a:spLocks noGrp="1"/>
          </p:cNvSpPr>
          <p:nvPr>
            <p:ph type="ctrTitle"/>
          </p:nvPr>
        </p:nvSpPr>
        <p:spPr/>
        <p:txBody>
          <a:bodyPr lIns="0" tIns="0" rIns="0" bIns="0">
            <a:noAutofit/>
          </a:bodyPr>
          <a:lstStyle/>
          <a:p>
            <a:pPr algn="ctr"/>
            <a:r>
              <a:rPr lang="en-GB" sz="5400" noProof="0" dirty="0"/>
              <a:t>Orienteering Problem with Moving Targets </a:t>
            </a:r>
            <a:endParaRPr lang="en-GB" sz="5400" noProof="0" dirty="0">
              <a:solidFill>
                <a:srgbClr val="0063A6"/>
              </a:solidFill>
              <a:latin typeface="+mj-lt"/>
            </a:endParaRPr>
          </a:p>
        </p:txBody>
      </p:sp>
      <p:sp>
        <p:nvSpPr>
          <p:cNvPr id="3" name="Untertitel 2">
            <a:extLst>
              <a:ext uri="{FF2B5EF4-FFF2-40B4-BE49-F238E27FC236}">
                <a16:creationId xmlns:a16="http://schemas.microsoft.com/office/drawing/2014/main" id="{9183D9C2-CF24-4AF5-E82A-9CAF6BDC142A}"/>
              </a:ext>
            </a:extLst>
          </p:cNvPr>
          <p:cNvSpPr>
            <a:spLocks noGrp="1"/>
          </p:cNvSpPr>
          <p:nvPr>
            <p:ph type="subTitle" idx="1"/>
          </p:nvPr>
        </p:nvSpPr>
        <p:spPr/>
        <p:txBody>
          <a:bodyPr lIns="0" tIns="0" rIns="0" bIns="0">
            <a:noAutofit/>
          </a:bodyPr>
          <a:lstStyle/>
          <a:p>
            <a:pPr algn="ctr"/>
            <a:r>
              <a:rPr lang="en-GB" sz="2400" noProof="0" dirty="0">
                <a:solidFill>
                  <a:srgbClr val="0063A6"/>
                </a:solidFill>
              </a:rPr>
              <a:t>Waste Collection in the Ocean</a:t>
            </a:r>
          </a:p>
          <a:p>
            <a:pPr algn="ctr"/>
            <a:r>
              <a:rPr lang="en-GB" dirty="0">
                <a:solidFill>
                  <a:srgbClr val="0063A6"/>
                </a:solidFill>
              </a:rPr>
              <a:t>Master Thesis – Paulina Heine</a:t>
            </a:r>
            <a:endParaRPr lang="en-GB" noProof="0" dirty="0">
              <a:solidFill>
                <a:srgbClr val="0063A6"/>
              </a:solidFill>
            </a:endParaRPr>
          </a:p>
        </p:txBody>
      </p:sp>
    </p:spTree>
    <p:extLst>
      <p:ext uri="{BB962C8B-B14F-4D97-AF65-F5344CB8AC3E}">
        <p14:creationId xmlns:p14="http://schemas.microsoft.com/office/powerpoint/2010/main" val="1197746515"/>
      </p:ext>
    </p:extLst>
  </p:cSld>
  <p:clrMapOvr>
    <a:masterClrMapping/>
  </p:clrMapOvr>
  <mc:AlternateContent xmlns:mc="http://schemas.openxmlformats.org/markup-compatibility/2006" xmlns:p14="http://schemas.microsoft.com/office/powerpoint/2010/main">
    <mc:Choice Requires="p14">
      <p:transition spd="slow" p14:dur="2000" advTm="10768"/>
    </mc:Choice>
    <mc:Fallback xmlns="">
      <p:transition spd="slow" advTm="107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67D7FE-2330-9344-DCEF-3129D56598AA}"/>
              </a:ext>
            </a:extLst>
          </p:cNvPr>
          <p:cNvSpPr>
            <a:spLocks noGrp="1"/>
          </p:cNvSpPr>
          <p:nvPr>
            <p:ph type="title"/>
          </p:nvPr>
        </p:nvSpPr>
        <p:spPr/>
        <p:txBody>
          <a:bodyPr/>
          <a:lstStyle/>
          <a:p>
            <a:r>
              <a:rPr lang="en-GB" noProof="0" dirty="0"/>
              <a:t>Example: Video of Boats focused on Value vs. Distance</a:t>
            </a:r>
          </a:p>
        </p:txBody>
      </p:sp>
      <p:sp>
        <p:nvSpPr>
          <p:cNvPr id="4" name="Foliennummernplatzhalter 3">
            <a:extLst>
              <a:ext uri="{FF2B5EF4-FFF2-40B4-BE49-F238E27FC236}">
                <a16:creationId xmlns:a16="http://schemas.microsoft.com/office/drawing/2014/main" id="{726DC6D7-921D-4596-9769-A0F68E9DF9A6}"/>
              </a:ext>
            </a:extLst>
          </p:cNvPr>
          <p:cNvSpPr>
            <a:spLocks noGrp="1"/>
          </p:cNvSpPr>
          <p:nvPr>
            <p:ph type="sldNum" sz="quarter" idx="12"/>
          </p:nvPr>
        </p:nvSpPr>
        <p:spPr/>
        <p:txBody>
          <a:bodyPr/>
          <a:lstStyle/>
          <a:p>
            <a:fld id="{8A659B55-214A-9244-B2C4-88C435D949E0}" type="slidenum">
              <a:rPr lang="en-GB" noProof="0" smtClean="0"/>
              <a:t>10</a:t>
            </a:fld>
            <a:endParaRPr lang="en-GB" noProof="0" dirty="0"/>
          </a:p>
        </p:txBody>
      </p:sp>
      <p:sp>
        <p:nvSpPr>
          <p:cNvPr id="10" name="Textfeld 9">
            <a:extLst>
              <a:ext uri="{FF2B5EF4-FFF2-40B4-BE49-F238E27FC236}">
                <a16:creationId xmlns:a16="http://schemas.microsoft.com/office/drawing/2014/main" id="{3D42169A-AF64-8B0E-5684-87613134CC46}"/>
              </a:ext>
            </a:extLst>
          </p:cNvPr>
          <p:cNvSpPr txBox="1"/>
          <p:nvPr/>
        </p:nvSpPr>
        <p:spPr>
          <a:xfrm>
            <a:off x="925435" y="3796404"/>
            <a:ext cx="7787740" cy="300082"/>
          </a:xfrm>
          <a:prstGeom prst="rect">
            <a:avLst/>
          </a:prstGeom>
          <a:noFill/>
        </p:spPr>
        <p:txBody>
          <a:bodyPr wrap="square" rtlCol="0">
            <a:spAutoFit/>
          </a:bodyPr>
          <a:lstStyle/>
          <a:p>
            <a:r>
              <a:rPr lang="en-GB" noProof="0" dirty="0"/>
              <a:t>Focus only on  the </a:t>
            </a:r>
            <a:r>
              <a:rPr lang="en-GB" b="1" noProof="0" dirty="0"/>
              <a:t>Value of Patches 	</a:t>
            </a:r>
            <a:r>
              <a:rPr lang="en-GB" noProof="0" dirty="0"/>
              <a:t>	 	  Focus only on the </a:t>
            </a:r>
            <a:r>
              <a:rPr lang="en-GB" b="1" noProof="0" dirty="0"/>
              <a:t>Distance to Boats</a:t>
            </a:r>
          </a:p>
        </p:txBody>
      </p:sp>
      <p:pic>
        <p:nvPicPr>
          <p:cNvPr id="14" name="Bildschirmaufnahme 2025-07-21 um 16.03.31">
            <a:hlinkClick r:id="" action="ppaction://media"/>
            <a:extLst>
              <a:ext uri="{FF2B5EF4-FFF2-40B4-BE49-F238E27FC236}">
                <a16:creationId xmlns:a16="http://schemas.microsoft.com/office/drawing/2014/main" id="{C2D17FDD-7F93-F191-EE65-1393047178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0802" y="1389570"/>
            <a:ext cx="3731236" cy="2133264"/>
          </a:xfrm>
          <a:prstGeom prst="rect">
            <a:avLst/>
          </a:prstGeom>
        </p:spPr>
      </p:pic>
      <p:pic>
        <p:nvPicPr>
          <p:cNvPr id="17" name="Bildschirmaufnahme 2025-07-21 um 16.04.44">
            <a:hlinkClick r:id="" action="ppaction://media"/>
            <a:extLst>
              <a:ext uri="{FF2B5EF4-FFF2-40B4-BE49-F238E27FC236}">
                <a16:creationId xmlns:a16="http://schemas.microsoft.com/office/drawing/2014/main" id="{52F709BD-9ECD-ED55-CD4E-35686114F6F6}"/>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7"/>
          <a:stretch>
            <a:fillRect/>
          </a:stretch>
        </p:blipFill>
        <p:spPr>
          <a:xfrm>
            <a:off x="4122038" y="1315018"/>
            <a:ext cx="3735222" cy="2207816"/>
          </a:xfrm>
        </p:spPr>
      </p:pic>
    </p:spTree>
    <p:extLst>
      <p:ext uri="{BB962C8B-B14F-4D97-AF65-F5344CB8AC3E}">
        <p14:creationId xmlns:p14="http://schemas.microsoft.com/office/powerpoint/2010/main" val="395614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66"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366"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seq concurrent="1" nextAc="seek">
              <p:cTn id="12" restart="whenNotActive" fill="hold" evtFilter="cancelBubble" nodeType="interactiveSeq">
                <p:stCondLst>
                  <p:cond evt="onClick" delay="0">
                    <p:tgtEl>
                      <p:spTgt spid="1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4"/>
                                        </p:tgtEl>
                                      </p:cBhvr>
                                    </p:cmd>
                                  </p:childTnLst>
                                </p:cTn>
                              </p:par>
                            </p:childTnLst>
                          </p:cTn>
                        </p:par>
                      </p:childTnLst>
                    </p:cTn>
                  </p:par>
                </p:childTnLst>
              </p:cTn>
              <p:nextCondLst>
                <p:cond evt="onClick" delay="0">
                  <p:tgtEl>
                    <p:spTgt spid="14"/>
                  </p:tgtEl>
                </p:cond>
              </p:nextCondLst>
            </p:seq>
            <p:video>
              <p:cMediaNode vol="80000">
                <p:cTn id="17" fill="hold" display="0">
                  <p:stCondLst>
                    <p:cond delay="indefinite"/>
                  </p:stCondLst>
                </p:cTn>
                <p:tgtEl>
                  <p:spTgt spid="17"/>
                </p:tgtEl>
              </p:cMediaNode>
            </p:video>
            <p:seq concurrent="1" nextAc="seek">
              <p:cTn id="18" restart="whenNotActive" fill="hold" evtFilter="cancelBubble" nodeType="interactiveSeq">
                <p:stCondLst>
                  <p:cond evt="onClick" delay="0">
                    <p:tgtEl>
                      <p:spTgt spid="1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EDFC7A-286C-6D51-7E3A-3A2DE1FF893D}"/>
              </a:ext>
            </a:extLst>
          </p:cNvPr>
          <p:cNvSpPr>
            <a:spLocks noGrp="1"/>
          </p:cNvSpPr>
          <p:nvPr>
            <p:ph type="title"/>
          </p:nvPr>
        </p:nvSpPr>
        <p:spPr/>
        <p:txBody>
          <a:bodyPr/>
          <a:lstStyle/>
          <a:p>
            <a:r>
              <a:rPr lang="en-GB" noProof="0" dirty="0"/>
              <a:t>Example:  Trajectory of Boats with Focus on Value vs. Distance</a:t>
            </a:r>
          </a:p>
        </p:txBody>
      </p:sp>
      <p:sp>
        <p:nvSpPr>
          <p:cNvPr id="4" name="Foliennummernplatzhalter 3">
            <a:extLst>
              <a:ext uri="{FF2B5EF4-FFF2-40B4-BE49-F238E27FC236}">
                <a16:creationId xmlns:a16="http://schemas.microsoft.com/office/drawing/2014/main" id="{217249C2-37DF-2CDD-79E2-B16EDD4C07DE}"/>
              </a:ext>
            </a:extLst>
          </p:cNvPr>
          <p:cNvSpPr>
            <a:spLocks noGrp="1"/>
          </p:cNvSpPr>
          <p:nvPr>
            <p:ph type="sldNum" sz="quarter" idx="12"/>
          </p:nvPr>
        </p:nvSpPr>
        <p:spPr/>
        <p:txBody>
          <a:bodyPr/>
          <a:lstStyle/>
          <a:p>
            <a:fld id="{8A659B55-214A-9244-B2C4-88C435D949E0}" type="slidenum">
              <a:rPr lang="en-GB" noProof="0" smtClean="0"/>
              <a:t>11</a:t>
            </a:fld>
            <a:endParaRPr lang="en-GB" noProof="0" dirty="0"/>
          </a:p>
        </p:txBody>
      </p:sp>
      <p:sp>
        <p:nvSpPr>
          <p:cNvPr id="9" name="Textfeld 8">
            <a:extLst>
              <a:ext uri="{FF2B5EF4-FFF2-40B4-BE49-F238E27FC236}">
                <a16:creationId xmlns:a16="http://schemas.microsoft.com/office/drawing/2014/main" id="{5DDB84B3-68B7-446E-F8BA-10F1AAFECE65}"/>
              </a:ext>
            </a:extLst>
          </p:cNvPr>
          <p:cNvSpPr txBox="1"/>
          <p:nvPr/>
        </p:nvSpPr>
        <p:spPr>
          <a:xfrm>
            <a:off x="745435" y="4095004"/>
            <a:ext cx="7787740" cy="507831"/>
          </a:xfrm>
          <a:prstGeom prst="rect">
            <a:avLst/>
          </a:prstGeom>
          <a:noFill/>
        </p:spPr>
        <p:txBody>
          <a:bodyPr wrap="square" rtlCol="0">
            <a:spAutoFit/>
          </a:bodyPr>
          <a:lstStyle/>
          <a:p>
            <a:r>
              <a:rPr lang="en-GB" noProof="0" dirty="0"/>
              <a:t>Focus only on </a:t>
            </a:r>
            <a:r>
              <a:rPr lang="en-GB" b="1" noProof="0" dirty="0"/>
              <a:t>Value of Patches 	</a:t>
            </a:r>
            <a:r>
              <a:rPr lang="en-GB" noProof="0" dirty="0"/>
              <a:t>			 Focus only on </a:t>
            </a:r>
            <a:r>
              <a:rPr lang="en-GB" b="1" noProof="0" dirty="0"/>
              <a:t>Distance to Boats</a:t>
            </a:r>
          </a:p>
          <a:p>
            <a:r>
              <a:rPr lang="en-GB" noProof="0" dirty="0"/>
              <a:t>Total Value collected: 24 560					 Total Value collected: 32 575</a:t>
            </a:r>
          </a:p>
        </p:txBody>
      </p:sp>
      <p:pic>
        <p:nvPicPr>
          <p:cNvPr id="11" name="Grafik 10">
            <a:extLst>
              <a:ext uri="{FF2B5EF4-FFF2-40B4-BE49-F238E27FC236}">
                <a16:creationId xmlns:a16="http://schemas.microsoft.com/office/drawing/2014/main" id="{328D5CD2-BE37-7EC2-5CAF-BCF3A380A13E}"/>
              </a:ext>
            </a:extLst>
          </p:cNvPr>
          <p:cNvPicPr>
            <a:picLocks noChangeAspect="1"/>
          </p:cNvPicPr>
          <p:nvPr/>
        </p:nvPicPr>
        <p:blipFill>
          <a:blip r:embed="rId3"/>
          <a:stretch>
            <a:fillRect/>
          </a:stretch>
        </p:blipFill>
        <p:spPr>
          <a:xfrm>
            <a:off x="4572000" y="1283354"/>
            <a:ext cx="4118108" cy="2644296"/>
          </a:xfrm>
          <a:prstGeom prst="rect">
            <a:avLst/>
          </a:prstGeom>
        </p:spPr>
      </p:pic>
      <p:pic>
        <p:nvPicPr>
          <p:cNvPr id="15" name="Inhaltsplatzhalter 14">
            <a:extLst>
              <a:ext uri="{FF2B5EF4-FFF2-40B4-BE49-F238E27FC236}">
                <a16:creationId xmlns:a16="http://schemas.microsoft.com/office/drawing/2014/main" id="{73F115CD-E025-7EDF-BA57-344E18882085}"/>
              </a:ext>
            </a:extLst>
          </p:cNvPr>
          <p:cNvPicPr>
            <a:picLocks noGrp="1" noChangeAspect="1"/>
          </p:cNvPicPr>
          <p:nvPr>
            <p:ph idx="1"/>
          </p:nvPr>
        </p:nvPicPr>
        <p:blipFill>
          <a:blip r:embed="rId4"/>
          <a:stretch>
            <a:fillRect/>
          </a:stretch>
        </p:blipFill>
        <p:spPr>
          <a:xfrm>
            <a:off x="167587" y="1283354"/>
            <a:ext cx="3967768" cy="2576789"/>
          </a:xfrm>
        </p:spPr>
      </p:pic>
    </p:spTree>
    <p:extLst>
      <p:ext uri="{BB962C8B-B14F-4D97-AF65-F5344CB8AC3E}">
        <p14:creationId xmlns:p14="http://schemas.microsoft.com/office/powerpoint/2010/main" val="611262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211E04-C393-8CE8-9266-CE35BBD75C99}"/>
              </a:ext>
            </a:extLst>
          </p:cNvPr>
          <p:cNvSpPr>
            <a:spLocks noGrp="1"/>
          </p:cNvSpPr>
          <p:nvPr>
            <p:ph type="title"/>
          </p:nvPr>
        </p:nvSpPr>
        <p:spPr/>
        <p:txBody>
          <a:bodyPr/>
          <a:lstStyle/>
          <a:p>
            <a:r>
              <a:rPr lang="en-GB" noProof="0" dirty="0"/>
              <a:t>Weighted Sum as the Selection Criteria</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DD13A7C3-0C9A-1247-257B-0931BCE2F80C}"/>
                  </a:ext>
                </a:extLst>
              </p:cNvPr>
              <p:cNvSpPr>
                <a:spLocks noGrp="1"/>
              </p:cNvSpPr>
              <p:nvPr>
                <p:ph idx="1"/>
              </p:nvPr>
            </p:nvSpPr>
            <p:spPr/>
            <p:txBody>
              <a:bodyPr/>
              <a:lstStyle/>
              <a:p>
                <a:r>
                  <a:rPr lang="en-GB" noProof="0" dirty="0"/>
                  <a:t>The previous slides captured the </a:t>
                </a:r>
                <a:r>
                  <a:rPr lang="en-GB" b="1" noProof="0" dirty="0"/>
                  <a:t>edge solutions</a:t>
                </a:r>
                <a:r>
                  <a:rPr lang="en-GB" noProof="0" dirty="0"/>
                  <a:t>,</a:t>
                </a:r>
                <a:r>
                  <a:rPr lang="en-GB" b="1" noProof="0" dirty="0"/>
                  <a:t> </a:t>
                </a:r>
                <a:r>
                  <a:rPr lang="en-GB" noProof="0" dirty="0"/>
                  <a:t>which focus only on Value or Distance</a:t>
                </a:r>
              </a:p>
              <a:p>
                <a:r>
                  <a:rPr lang="en-GB" noProof="0" dirty="0"/>
                  <a:t>Instead of only focusing on one, the weighted sum of both might be interesting</a:t>
                </a:r>
              </a:p>
              <a:p>
                <a14:m>
                  <m:oMath xmlns:m="http://schemas.openxmlformats.org/officeDocument/2006/math">
                    <m:r>
                      <a:rPr lang="en-GB" i="1" noProof="0">
                        <a:latin typeface="Cambria Math" panose="02040503050406030204" pitchFamily="18" charset="0"/>
                      </a:rPr>
                      <m:t>𝑆𝑐𝑜𝑟</m:t>
                    </m:r>
                    <m:sSub>
                      <m:sSubPr>
                        <m:ctrlPr>
                          <a:rPr lang="en-GB" i="1" noProof="0">
                            <a:latin typeface="Cambria Math" panose="02040503050406030204" pitchFamily="18" charset="0"/>
                          </a:rPr>
                        </m:ctrlPr>
                      </m:sSubPr>
                      <m:e>
                        <m:r>
                          <a:rPr lang="en-GB" i="1" noProof="0">
                            <a:latin typeface="Cambria Math" panose="02040503050406030204" pitchFamily="18" charset="0"/>
                          </a:rPr>
                          <m:t>𝑒</m:t>
                        </m:r>
                      </m:e>
                      <m:sub>
                        <m:r>
                          <a:rPr lang="en-GB" i="1" noProof="0">
                            <a:latin typeface="Cambria Math" panose="02040503050406030204" pitchFamily="18" charset="0"/>
                          </a:rPr>
                          <m:t>𝑖</m:t>
                        </m:r>
                      </m:sub>
                    </m:sSub>
                    <m:r>
                      <a:rPr lang="en-GB" i="1" noProof="0">
                        <a:latin typeface="Cambria Math" panose="02040503050406030204" pitchFamily="18" charset="0"/>
                      </a:rPr>
                      <m:t>=(1−</m:t>
                    </m:r>
                    <m:r>
                      <a:rPr lang="en-GB" i="1" noProof="0">
                        <a:latin typeface="Cambria Math" panose="02040503050406030204" pitchFamily="18" charset="0"/>
                      </a:rPr>
                      <m:t>𝛼</m:t>
                    </m:r>
                    <m:r>
                      <a:rPr lang="en-GB" i="1" noProof="0">
                        <a:latin typeface="Cambria Math" panose="02040503050406030204" pitchFamily="18" charset="0"/>
                      </a:rPr>
                      <m:t>)∗</m:t>
                    </m:r>
                    <m:r>
                      <a:rPr lang="en-GB" i="1" noProof="0">
                        <a:latin typeface="Cambria Math" panose="02040503050406030204" pitchFamily="18" charset="0"/>
                      </a:rPr>
                      <m:t>𝑣𝑎𝑙𝑢</m:t>
                    </m:r>
                    <m:sSub>
                      <m:sSubPr>
                        <m:ctrlPr>
                          <a:rPr lang="en-GB" i="1" noProof="0">
                            <a:latin typeface="Cambria Math" panose="02040503050406030204" pitchFamily="18" charset="0"/>
                          </a:rPr>
                        </m:ctrlPr>
                      </m:sSubPr>
                      <m:e>
                        <m:r>
                          <a:rPr lang="en-GB" i="1" noProof="0">
                            <a:latin typeface="Cambria Math" panose="02040503050406030204" pitchFamily="18" charset="0"/>
                          </a:rPr>
                          <m:t>𝑒</m:t>
                        </m:r>
                      </m:e>
                      <m:sub>
                        <m:r>
                          <a:rPr lang="en-GB" i="1" noProof="0">
                            <a:latin typeface="Cambria Math" panose="02040503050406030204" pitchFamily="18" charset="0"/>
                          </a:rPr>
                          <m:t>𝑖</m:t>
                        </m:r>
                      </m:sub>
                    </m:sSub>
                    <m:r>
                      <a:rPr lang="en-GB" i="1" noProof="0">
                        <a:latin typeface="Cambria Math" panose="02040503050406030204" pitchFamily="18" charset="0"/>
                      </a:rPr>
                      <m:t> +</m:t>
                    </m:r>
                    <m:r>
                      <a:rPr lang="en-GB" i="1" noProof="0">
                        <a:latin typeface="Cambria Math" panose="02040503050406030204" pitchFamily="18" charset="0"/>
                      </a:rPr>
                      <m:t>𝛼</m:t>
                    </m:r>
                    <m:r>
                      <a:rPr lang="en-GB" i="1" noProof="0">
                        <a:latin typeface="Cambria Math" panose="02040503050406030204" pitchFamily="18" charset="0"/>
                      </a:rPr>
                      <m:t>∗</m:t>
                    </m:r>
                    <m:r>
                      <a:rPr lang="en-GB" i="1" noProof="0">
                        <a:latin typeface="Cambria Math" panose="02040503050406030204" pitchFamily="18" charset="0"/>
                      </a:rPr>
                      <m:t>𝑒𝑢𝑐𝑙𝑖𝑑𝑒𝑎𝑛</m:t>
                    </m:r>
                    <m:r>
                      <a:rPr lang="en-GB" i="1" noProof="0">
                        <a:latin typeface="Cambria Math" panose="02040503050406030204" pitchFamily="18" charset="0"/>
                      </a:rPr>
                      <m:t> </m:t>
                    </m:r>
                    <m:r>
                      <a:rPr lang="en-GB" i="1" noProof="0">
                        <a:latin typeface="Cambria Math" panose="02040503050406030204" pitchFamily="18" charset="0"/>
                      </a:rPr>
                      <m:t>𝑑𝑖𝑠𝑡𝑎𝑛𝑐𝑒</m:t>
                    </m:r>
                    <m:r>
                      <a:rPr lang="en-GB" i="1" noProof="0">
                        <a:latin typeface="Cambria Math" panose="02040503050406030204" pitchFamily="18" charset="0"/>
                      </a:rPr>
                      <m:t> </m:t>
                    </m:r>
                    <m:r>
                      <a:rPr lang="en-GB" i="1" noProof="0">
                        <a:latin typeface="Cambria Math" panose="02040503050406030204" pitchFamily="18" charset="0"/>
                      </a:rPr>
                      <m:t>𝑡𝑜</m:t>
                    </m:r>
                    <m:r>
                      <a:rPr lang="en-GB" i="1" noProof="0">
                        <a:latin typeface="Cambria Math" panose="02040503050406030204" pitchFamily="18" charset="0"/>
                      </a:rPr>
                      <m:t> </m:t>
                    </m:r>
                    <m:sSub>
                      <m:sSubPr>
                        <m:ctrlPr>
                          <a:rPr lang="en-GB" i="1" noProof="0">
                            <a:latin typeface="Cambria Math" panose="02040503050406030204" pitchFamily="18" charset="0"/>
                          </a:rPr>
                        </m:ctrlPr>
                      </m:sSubPr>
                      <m:e>
                        <m:r>
                          <a:rPr lang="en-GB" i="1" noProof="0">
                            <a:latin typeface="Cambria Math" panose="02040503050406030204" pitchFamily="18" charset="0"/>
                          </a:rPr>
                          <m:t>𝐻𝑜𝑡𝑠𝑝𝑜𝑡</m:t>
                        </m:r>
                      </m:e>
                      <m:sub>
                        <m:r>
                          <a:rPr lang="en-GB" i="1" noProof="0">
                            <a:latin typeface="Cambria Math" panose="02040503050406030204" pitchFamily="18" charset="0"/>
                          </a:rPr>
                          <m:t>𝑖</m:t>
                        </m:r>
                      </m:sub>
                    </m:sSub>
                  </m:oMath>
                </a14:m>
                <a:endParaRPr lang="en-GB" noProof="0" dirty="0"/>
              </a:p>
              <a:p>
                <a:r>
                  <a:rPr lang="en-GB" noProof="0" dirty="0"/>
                  <a:t>The alpha value determines, how much we focus on value/distance</a:t>
                </a:r>
              </a:p>
              <a:p>
                <a:r>
                  <a:rPr lang="en-GB" noProof="0" dirty="0"/>
                  <a:t>The next target hotspot is selected by choosing the hotspot with the highest score</a:t>
                </a:r>
              </a:p>
            </p:txBody>
          </p:sp>
        </mc:Choice>
        <mc:Fallback xmlns="">
          <p:sp>
            <p:nvSpPr>
              <p:cNvPr id="3" name="Inhaltsplatzhalter 2">
                <a:extLst>
                  <a:ext uri="{FF2B5EF4-FFF2-40B4-BE49-F238E27FC236}">
                    <a16:creationId xmlns:a16="http://schemas.microsoft.com/office/drawing/2014/main" id="{DD13A7C3-0C9A-1247-257B-0931BCE2F80C}"/>
                  </a:ext>
                </a:extLst>
              </p:cNvPr>
              <p:cNvSpPr>
                <a:spLocks noGrp="1" noRot="1" noChangeAspect="1" noMove="1" noResize="1" noEditPoints="1" noAdjustHandles="1" noChangeArrowheads="1" noChangeShapeType="1" noTextEdit="1"/>
              </p:cNvSpPr>
              <p:nvPr>
                <p:ph idx="1"/>
              </p:nvPr>
            </p:nvSpPr>
            <p:spPr>
              <a:blipFill>
                <a:blip r:embed="rId2"/>
                <a:stretch>
                  <a:fillRect l="-1208" t="-1688"/>
                </a:stretch>
              </a:blipFill>
            </p:spPr>
            <p:txBody>
              <a:bodyPr/>
              <a:lstStyle/>
              <a:p>
                <a:r>
                  <a:rPr lang="en-GB">
                    <a:noFill/>
                  </a:rPr>
                  <a:t> </a:t>
                </a:r>
              </a:p>
            </p:txBody>
          </p:sp>
        </mc:Fallback>
      </mc:AlternateContent>
      <p:sp>
        <p:nvSpPr>
          <p:cNvPr id="4" name="Foliennummernplatzhalter 3">
            <a:extLst>
              <a:ext uri="{FF2B5EF4-FFF2-40B4-BE49-F238E27FC236}">
                <a16:creationId xmlns:a16="http://schemas.microsoft.com/office/drawing/2014/main" id="{9A53D370-EBE9-6EC0-C485-48474AB2C46A}"/>
              </a:ext>
            </a:extLst>
          </p:cNvPr>
          <p:cNvSpPr>
            <a:spLocks noGrp="1"/>
          </p:cNvSpPr>
          <p:nvPr>
            <p:ph type="sldNum" sz="quarter" idx="12"/>
          </p:nvPr>
        </p:nvSpPr>
        <p:spPr/>
        <p:txBody>
          <a:bodyPr/>
          <a:lstStyle/>
          <a:p>
            <a:fld id="{8A659B55-214A-9244-B2C4-88C435D949E0}" type="slidenum">
              <a:rPr lang="en-GB" noProof="0" smtClean="0"/>
              <a:t>12</a:t>
            </a:fld>
            <a:endParaRPr lang="en-GB" noProof="0" dirty="0"/>
          </a:p>
        </p:txBody>
      </p:sp>
    </p:spTree>
    <p:extLst>
      <p:ext uri="{BB962C8B-B14F-4D97-AF65-F5344CB8AC3E}">
        <p14:creationId xmlns:p14="http://schemas.microsoft.com/office/powerpoint/2010/main" val="3013193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8974A945-B431-5535-0C29-0AD87CF15A0D}"/>
                  </a:ext>
                </a:extLst>
              </p:cNvPr>
              <p:cNvSpPr>
                <a:spLocks noGrp="1"/>
              </p:cNvSpPr>
              <p:nvPr>
                <p:ph type="title"/>
              </p:nvPr>
            </p:nvSpPr>
            <p:spPr/>
            <p:txBody>
              <a:bodyPr/>
              <a:lstStyle/>
              <a:p>
                <a:r>
                  <a:rPr lang="en-GB" noProof="0" dirty="0"/>
                  <a:t>How does </a:t>
                </a:r>
                <a14:m>
                  <m:oMath xmlns:m="http://schemas.openxmlformats.org/officeDocument/2006/math">
                    <m:r>
                      <a:rPr lang="en-GB" i="1" noProof="0" smtClean="0">
                        <a:latin typeface="Cambria Math" panose="02040503050406030204" pitchFamily="18" charset="0"/>
                      </a:rPr>
                      <m:t>𝛼</m:t>
                    </m:r>
                    <m:r>
                      <a:rPr lang="en-GB" b="0" i="1" noProof="0" smtClean="0">
                        <a:latin typeface="Cambria Math" panose="02040503050406030204" pitchFamily="18" charset="0"/>
                      </a:rPr>
                      <m:t> </m:t>
                    </m:r>
                  </m:oMath>
                </a14:m>
                <a:r>
                  <a:rPr lang="en-GB" noProof="0" dirty="0"/>
                  <a:t>influence the Solution?</a:t>
                </a:r>
              </a:p>
            </p:txBody>
          </p:sp>
        </mc:Choice>
        <mc:Fallback xmlns="">
          <p:sp>
            <p:nvSpPr>
              <p:cNvPr id="2" name="Titel 1">
                <a:extLst>
                  <a:ext uri="{FF2B5EF4-FFF2-40B4-BE49-F238E27FC236}">
                    <a16:creationId xmlns:a16="http://schemas.microsoft.com/office/drawing/2014/main" id="{8974A945-B431-5535-0C29-0AD87CF15A0D}"/>
                  </a:ext>
                </a:extLst>
              </p:cNvPr>
              <p:cNvSpPr>
                <a:spLocks noGrp="1" noRot="1" noChangeAspect="1" noMove="1" noResize="1" noEditPoints="1" noAdjustHandles="1" noChangeArrowheads="1" noChangeShapeType="1" noTextEdit="1"/>
              </p:cNvSpPr>
              <p:nvPr>
                <p:ph type="title"/>
              </p:nvPr>
            </p:nvSpPr>
            <p:spPr>
              <a:blipFill>
                <a:blip r:embed="rId2"/>
                <a:stretch>
                  <a:fillRect l="-2496" t="-14493"/>
                </a:stretch>
              </a:blipFill>
            </p:spPr>
            <p:txBody>
              <a:bodyPr/>
              <a:lstStyle/>
              <a:p>
                <a:r>
                  <a:rPr lang="en-GB">
                    <a:noFill/>
                  </a:rPr>
                  <a:t> </a:t>
                </a:r>
              </a:p>
            </p:txBody>
          </p:sp>
        </mc:Fallback>
      </mc:AlternateContent>
      <p:sp>
        <p:nvSpPr>
          <p:cNvPr id="4" name="Foliennummernplatzhalter 3">
            <a:extLst>
              <a:ext uri="{FF2B5EF4-FFF2-40B4-BE49-F238E27FC236}">
                <a16:creationId xmlns:a16="http://schemas.microsoft.com/office/drawing/2014/main" id="{F6A07D8D-2F4C-1144-A1C2-BD5EE73BD328}"/>
              </a:ext>
            </a:extLst>
          </p:cNvPr>
          <p:cNvSpPr>
            <a:spLocks noGrp="1"/>
          </p:cNvSpPr>
          <p:nvPr>
            <p:ph type="sldNum" sz="quarter" idx="12"/>
          </p:nvPr>
        </p:nvSpPr>
        <p:spPr/>
        <p:txBody>
          <a:bodyPr/>
          <a:lstStyle/>
          <a:p>
            <a:fld id="{8A659B55-214A-9244-B2C4-88C435D949E0}" type="slidenum">
              <a:rPr lang="en-GB" noProof="0" smtClean="0"/>
              <a:t>13</a:t>
            </a:fld>
            <a:endParaRPr lang="en-GB" noProof="0" dirty="0"/>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34BBC6A-A0B9-4080-3970-9FF40D50FAC0}"/>
                  </a:ext>
                </a:extLst>
              </p:cNvPr>
              <p:cNvSpPr txBox="1"/>
              <p:nvPr/>
            </p:nvSpPr>
            <p:spPr>
              <a:xfrm>
                <a:off x="5958990" y="1867964"/>
                <a:ext cx="3185010" cy="2377574"/>
              </a:xfrm>
              <a:prstGeom prst="rect">
                <a:avLst/>
              </a:prstGeom>
              <a:noFill/>
            </p:spPr>
            <p:txBody>
              <a:bodyPr wrap="square" rtlCol="0">
                <a:spAutoFit/>
              </a:bodyPr>
              <a:lstStyle/>
              <a:p>
                <a:r>
                  <a:rPr lang="en-GB" noProof="0" dirty="0"/>
                  <a:t>Outcome for multiple </a:t>
                </a:r>
                <a14:m>
                  <m:oMath xmlns:m="http://schemas.openxmlformats.org/officeDocument/2006/math">
                    <m:r>
                      <a:rPr lang="en-GB" i="1" noProof="0" smtClean="0">
                        <a:latin typeface="Cambria Math" panose="02040503050406030204" pitchFamily="18" charset="0"/>
                      </a:rPr>
                      <m:t>𝛼</m:t>
                    </m:r>
                  </m:oMath>
                </a14:m>
                <a:endParaRPr lang="en-GB" noProof="0" dirty="0"/>
              </a:p>
              <a:p>
                <a:endParaRPr lang="en-GB" noProof="0" dirty="0"/>
              </a:p>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rPr>
                        <m:t>𝛼</m:t>
                      </m:r>
                      <m:r>
                        <a:rPr lang="en-GB" i="1" noProof="0" smtClean="0">
                          <a:latin typeface="Cambria Math" panose="02040503050406030204" pitchFamily="18" charset="0"/>
                        </a:rPr>
                        <m:t>=0→</m:t>
                      </m:r>
                      <m:r>
                        <a:rPr lang="en-GB" i="1" noProof="0" smtClean="0">
                          <a:latin typeface="Cambria Math" panose="02040503050406030204" pitchFamily="18" charset="0"/>
                        </a:rPr>
                        <m:t>𝑓𝑜𝑐𝑢𝑠</m:t>
                      </m:r>
                      <m:r>
                        <a:rPr lang="en-GB" i="1" noProof="0" smtClean="0">
                          <a:latin typeface="Cambria Math" panose="02040503050406030204" pitchFamily="18" charset="0"/>
                        </a:rPr>
                        <m:t> </m:t>
                      </m:r>
                      <m:r>
                        <a:rPr lang="en-GB" i="1" noProof="0" smtClean="0">
                          <a:latin typeface="Cambria Math" panose="02040503050406030204" pitchFamily="18" charset="0"/>
                        </a:rPr>
                        <m:t>𝑜𝑛</m:t>
                      </m:r>
                      <m:r>
                        <a:rPr lang="en-GB" i="1" noProof="0" smtClean="0">
                          <a:latin typeface="Cambria Math" panose="02040503050406030204" pitchFamily="18" charset="0"/>
                        </a:rPr>
                        <m:t> </m:t>
                      </m:r>
                      <m:r>
                        <a:rPr lang="en-GB" i="1" noProof="0" smtClean="0">
                          <a:latin typeface="Cambria Math" panose="02040503050406030204" pitchFamily="18" charset="0"/>
                        </a:rPr>
                        <m:t>𝑣𝑎𝑙𝑢𝑒</m:t>
                      </m:r>
                    </m:oMath>
                  </m:oMathPara>
                </a14:m>
                <a:endParaRPr lang="en-GB" noProof="0" dirty="0"/>
              </a:p>
              <a:p>
                <a:pPr/>
                <a14:m>
                  <m:oMathPara xmlns:m="http://schemas.openxmlformats.org/officeDocument/2006/math">
                    <m:oMathParaPr>
                      <m:jc m:val="centerGroup"/>
                    </m:oMathParaPr>
                    <m:oMath xmlns:m="http://schemas.openxmlformats.org/officeDocument/2006/math">
                      <m:r>
                        <a:rPr lang="en-GB" i="1" noProof="0" smtClean="0">
                          <a:latin typeface="Cambria Math" panose="02040503050406030204" pitchFamily="18" charset="0"/>
                        </a:rPr>
                        <m:t>𝛼</m:t>
                      </m:r>
                      <m:r>
                        <a:rPr lang="en-GB" i="1" noProof="0" smtClean="0">
                          <a:latin typeface="Cambria Math" panose="02040503050406030204" pitchFamily="18" charset="0"/>
                        </a:rPr>
                        <m:t>=1→</m:t>
                      </m:r>
                      <m:r>
                        <a:rPr lang="en-GB" i="1" noProof="0" smtClean="0">
                          <a:latin typeface="Cambria Math" panose="02040503050406030204" pitchFamily="18" charset="0"/>
                        </a:rPr>
                        <m:t>𝑓𝑜𝑐𝑢𝑠</m:t>
                      </m:r>
                      <m:r>
                        <a:rPr lang="en-GB" i="1" noProof="0" smtClean="0">
                          <a:latin typeface="Cambria Math" panose="02040503050406030204" pitchFamily="18" charset="0"/>
                        </a:rPr>
                        <m:t> </m:t>
                      </m:r>
                      <m:r>
                        <a:rPr lang="en-GB" i="1" noProof="0" smtClean="0">
                          <a:latin typeface="Cambria Math" panose="02040503050406030204" pitchFamily="18" charset="0"/>
                        </a:rPr>
                        <m:t>𝑜𝑛</m:t>
                      </m:r>
                      <m:r>
                        <a:rPr lang="en-GB" i="1" noProof="0" smtClean="0">
                          <a:latin typeface="Cambria Math" panose="02040503050406030204" pitchFamily="18" charset="0"/>
                        </a:rPr>
                        <m:t> </m:t>
                      </m:r>
                      <m:r>
                        <a:rPr lang="en-GB" b="0" i="1" noProof="0" smtClean="0">
                          <a:latin typeface="Cambria Math" panose="02040503050406030204" pitchFamily="18" charset="0"/>
                        </a:rPr>
                        <m:t>𝑑𝑖𝑠𝑡𝑎𝑛𝑐𝑒</m:t>
                      </m:r>
                    </m:oMath>
                  </m:oMathPara>
                </a14:m>
                <a:endParaRPr lang="en-GB" noProof="0" dirty="0"/>
              </a:p>
              <a:p>
                <a:endParaRPr lang="en-GB" noProof="0" dirty="0"/>
              </a:p>
              <a:p>
                <a:r>
                  <a:rPr lang="en-GB" noProof="0" dirty="0"/>
                  <a:t>Maximum collected value at </a:t>
                </a:r>
                <a14:m>
                  <m:oMath xmlns:m="http://schemas.openxmlformats.org/officeDocument/2006/math">
                    <m:r>
                      <a:rPr lang="en-GB" b="0" i="1" noProof="0" smtClean="0">
                        <a:latin typeface="Cambria Math" panose="02040503050406030204" pitchFamily="18" charset="0"/>
                      </a:rPr>
                      <m:t>𝛼</m:t>
                    </m:r>
                    <m:r>
                      <a:rPr lang="en-GB" b="0" i="1" noProof="0" smtClean="0">
                        <a:latin typeface="Cambria Math" panose="02040503050406030204" pitchFamily="18" charset="0"/>
                        <a:ea typeface="Cambria Math" panose="02040503050406030204" pitchFamily="18" charset="0"/>
                      </a:rPr>
                      <m:t>≈(</m:t>
                    </m:r>
                    <m:r>
                      <a:rPr lang="en-GB" b="0" i="1" noProof="0" smtClean="0">
                        <a:latin typeface="Cambria Math" panose="02040503050406030204" pitchFamily="18" charset="0"/>
                      </a:rPr>
                      <m:t>0.7)</m:t>
                    </m:r>
                  </m:oMath>
                </a14:m>
                <a:endParaRPr lang="en-GB" b="0" noProof="0" dirty="0"/>
              </a:p>
              <a:p>
                <a:endParaRPr lang="en-GB" b="0" noProof="0" dirty="0"/>
              </a:p>
              <a:p>
                <a:r>
                  <a:rPr lang="en-GB" noProof="0" dirty="0"/>
                  <a:t>The optimal alpha depends on the parameters of the simulation</a:t>
                </a:r>
                <a:endParaRPr lang="en-GB" b="0" noProof="0" dirty="0"/>
              </a:p>
              <a:p>
                <a:endParaRPr lang="en-GB" noProof="0" dirty="0"/>
              </a:p>
              <a:p>
                <a:endParaRPr lang="en-GB" noProof="0" dirty="0"/>
              </a:p>
            </p:txBody>
          </p:sp>
        </mc:Choice>
        <mc:Fallback xmlns="">
          <p:sp>
            <p:nvSpPr>
              <p:cNvPr id="6" name="Textfeld 5">
                <a:extLst>
                  <a:ext uri="{FF2B5EF4-FFF2-40B4-BE49-F238E27FC236}">
                    <a16:creationId xmlns:a16="http://schemas.microsoft.com/office/drawing/2014/main" id="{234BBC6A-A0B9-4080-3970-9FF40D50FAC0}"/>
                  </a:ext>
                </a:extLst>
              </p:cNvPr>
              <p:cNvSpPr txBox="1">
                <a:spLocks noRot="1" noChangeAspect="1" noMove="1" noResize="1" noEditPoints="1" noAdjustHandles="1" noChangeArrowheads="1" noChangeShapeType="1" noTextEdit="1"/>
              </p:cNvSpPr>
              <p:nvPr/>
            </p:nvSpPr>
            <p:spPr>
              <a:xfrm>
                <a:off x="5958990" y="1867964"/>
                <a:ext cx="3185010" cy="2377574"/>
              </a:xfrm>
              <a:prstGeom prst="rect">
                <a:avLst/>
              </a:prstGeom>
              <a:blipFill>
                <a:blip r:embed="rId3"/>
                <a:stretch>
                  <a:fillRect l="-398"/>
                </a:stretch>
              </a:blipFill>
            </p:spPr>
            <p:txBody>
              <a:bodyPr/>
              <a:lstStyle/>
              <a:p>
                <a:r>
                  <a:rPr lang="en-GB">
                    <a:noFill/>
                  </a:rPr>
                  <a:t> </a:t>
                </a:r>
              </a:p>
            </p:txBody>
          </p:sp>
        </mc:Fallback>
      </mc:AlternateContent>
      <p:pic>
        <p:nvPicPr>
          <p:cNvPr id="11" name="Grafik 10">
            <a:extLst>
              <a:ext uri="{FF2B5EF4-FFF2-40B4-BE49-F238E27FC236}">
                <a16:creationId xmlns:a16="http://schemas.microsoft.com/office/drawing/2014/main" id="{389D0005-1B8E-1AED-56E3-C94EBC645A13}"/>
              </a:ext>
            </a:extLst>
          </p:cNvPr>
          <p:cNvPicPr>
            <a:picLocks noChangeAspect="1"/>
          </p:cNvPicPr>
          <p:nvPr/>
        </p:nvPicPr>
        <p:blipFill>
          <a:blip r:embed="rId4"/>
          <a:stretch>
            <a:fillRect/>
          </a:stretch>
        </p:blipFill>
        <p:spPr>
          <a:xfrm>
            <a:off x="250825" y="1116000"/>
            <a:ext cx="5621944" cy="3356043"/>
          </a:xfrm>
          <a:prstGeom prst="rect">
            <a:avLst/>
          </a:prstGeom>
        </p:spPr>
      </p:pic>
    </p:spTree>
    <p:extLst>
      <p:ext uri="{BB962C8B-B14F-4D97-AF65-F5344CB8AC3E}">
        <p14:creationId xmlns:p14="http://schemas.microsoft.com/office/powerpoint/2010/main" val="498600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73563571-488D-3408-B0D5-C7BB5901FD0C}"/>
                  </a:ext>
                </a:extLst>
              </p:cNvPr>
              <p:cNvSpPr>
                <a:spLocks noGrp="1"/>
              </p:cNvSpPr>
              <p:nvPr>
                <p:ph type="title"/>
              </p:nvPr>
            </p:nvSpPr>
            <p:spPr/>
            <p:txBody>
              <a:bodyPr/>
              <a:lstStyle/>
              <a:p>
                <a:r>
                  <a:rPr lang="en-GB" noProof="0" dirty="0"/>
                  <a:t>Example:  Trajectory with optimal </a:t>
                </a:r>
                <a14:m>
                  <m:oMath xmlns:m="http://schemas.openxmlformats.org/officeDocument/2006/math">
                    <m:r>
                      <a:rPr lang="en-GB" i="1" noProof="0">
                        <a:latin typeface="Cambria Math" panose="02040503050406030204" pitchFamily="18" charset="0"/>
                      </a:rPr>
                      <m:t>𝛼</m:t>
                    </m:r>
                  </m:oMath>
                </a14:m>
                <a:r>
                  <a:rPr lang="en-GB" noProof="0" dirty="0"/>
                  <a:t> of 0.7  </a:t>
                </a:r>
              </a:p>
            </p:txBody>
          </p:sp>
        </mc:Choice>
        <mc:Fallback xmlns="">
          <p:sp>
            <p:nvSpPr>
              <p:cNvPr id="2" name="Titel 1">
                <a:extLst>
                  <a:ext uri="{FF2B5EF4-FFF2-40B4-BE49-F238E27FC236}">
                    <a16:creationId xmlns:a16="http://schemas.microsoft.com/office/drawing/2014/main" id="{73563571-488D-3408-B0D5-C7BB5901FD0C}"/>
                  </a:ext>
                </a:extLst>
              </p:cNvPr>
              <p:cNvSpPr>
                <a:spLocks noGrp="1" noRot="1" noChangeAspect="1" noMove="1" noResize="1" noEditPoints="1" noAdjustHandles="1" noChangeArrowheads="1" noChangeShapeType="1" noTextEdit="1"/>
              </p:cNvSpPr>
              <p:nvPr>
                <p:ph type="title"/>
              </p:nvPr>
            </p:nvSpPr>
            <p:spPr>
              <a:blipFill>
                <a:blip r:embed="rId3"/>
                <a:stretch>
                  <a:fillRect l="-2496" t="-14493"/>
                </a:stretch>
              </a:blipFill>
            </p:spPr>
            <p:txBody>
              <a:bodyPr/>
              <a:lstStyle/>
              <a:p>
                <a:r>
                  <a:rPr lang="en-GB">
                    <a:noFill/>
                  </a:rPr>
                  <a:t> </a:t>
                </a:r>
              </a:p>
            </p:txBody>
          </p:sp>
        </mc:Fallback>
      </mc:AlternateContent>
      <p:sp>
        <p:nvSpPr>
          <p:cNvPr id="4" name="Foliennummernplatzhalter 3">
            <a:extLst>
              <a:ext uri="{FF2B5EF4-FFF2-40B4-BE49-F238E27FC236}">
                <a16:creationId xmlns:a16="http://schemas.microsoft.com/office/drawing/2014/main" id="{50D319FA-D96E-08B6-86A8-E66B4A957EFC}"/>
              </a:ext>
            </a:extLst>
          </p:cNvPr>
          <p:cNvSpPr>
            <a:spLocks noGrp="1"/>
          </p:cNvSpPr>
          <p:nvPr>
            <p:ph type="sldNum" sz="quarter" idx="12"/>
          </p:nvPr>
        </p:nvSpPr>
        <p:spPr/>
        <p:txBody>
          <a:bodyPr/>
          <a:lstStyle/>
          <a:p>
            <a:fld id="{8A659B55-214A-9244-B2C4-88C435D949E0}" type="slidenum">
              <a:rPr lang="en-GB" noProof="0" smtClean="0"/>
              <a:t>14</a:t>
            </a:fld>
            <a:endParaRPr lang="en-GB" noProof="0" dirty="0"/>
          </a:p>
        </p:txBody>
      </p:sp>
      <p:pic>
        <p:nvPicPr>
          <p:cNvPr id="10" name="Inhaltsplatzhalter 9">
            <a:extLst>
              <a:ext uri="{FF2B5EF4-FFF2-40B4-BE49-F238E27FC236}">
                <a16:creationId xmlns:a16="http://schemas.microsoft.com/office/drawing/2014/main" id="{3CACA2E1-4F4B-D3B9-DD51-194AEB04FE89}"/>
              </a:ext>
            </a:extLst>
          </p:cNvPr>
          <p:cNvPicPr>
            <a:picLocks noGrp="1" noChangeAspect="1"/>
          </p:cNvPicPr>
          <p:nvPr>
            <p:ph idx="1"/>
          </p:nvPr>
        </p:nvPicPr>
        <p:blipFill>
          <a:blip r:embed="rId4"/>
          <a:stretch>
            <a:fillRect/>
          </a:stretch>
        </p:blipFill>
        <p:spPr>
          <a:xfrm>
            <a:off x="810950" y="1077912"/>
            <a:ext cx="4573379" cy="2987675"/>
          </a:xfrm>
        </p:spPr>
      </p:pic>
      <p:sp>
        <p:nvSpPr>
          <p:cNvPr id="11" name="Textfeld 10">
            <a:extLst>
              <a:ext uri="{FF2B5EF4-FFF2-40B4-BE49-F238E27FC236}">
                <a16:creationId xmlns:a16="http://schemas.microsoft.com/office/drawing/2014/main" id="{D1BB847D-19D9-900D-E545-ADBDEFFD128F}"/>
              </a:ext>
            </a:extLst>
          </p:cNvPr>
          <p:cNvSpPr txBox="1"/>
          <p:nvPr/>
        </p:nvSpPr>
        <p:spPr>
          <a:xfrm>
            <a:off x="5415359" y="2317833"/>
            <a:ext cx="3357938" cy="1338828"/>
          </a:xfrm>
          <a:prstGeom prst="rect">
            <a:avLst/>
          </a:prstGeom>
          <a:noFill/>
        </p:spPr>
        <p:txBody>
          <a:bodyPr wrap="square" rtlCol="0">
            <a:spAutoFit/>
          </a:bodyPr>
          <a:lstStyle/>
          <a:p>
            <a:pPr marL="285750" indent="-285750">
              <a:buFont typeface="Arial" panose="020B0604020202020204" pitchFamily="34" charset="0"/>
              <a:buChar char="•"/>
            </a:pPr>
            <a:r>
              <a:rPr lang="en-GB" noProof="0" dirty="0"/>
              <a:t>Total collected value: 53 879.16</a:t>
            </a:r>
          </a:p>
          <a:p>
            <a:pPr marL="285750" indent="-285750">
              <a:buFont typeface="Arial" panose="020B0604020202020204" pitchFamily="34" charset="0"/>
              <a:buChar char="•"/>
            </a:pPr>
            <a:r>
              <a:rPr lang="en-GB" noProof="0" dirty="0"/>
              <a:t>Improvement to the previous edge solutions,  which were at around: 24 000 (value) and 32 000 (distance)</a:t>
            </a:r>
          </a:p>
          <a:p>
            <a:pPr marL="285750" indent="-285750">
              <a:buFont typeface="Arial" panose="020B0604020202020204" pitchFamily="34" charset="0"/>
              <a:buChar char="•"/>
            </a:pPr>
            <a:endParaRPr lang="en-GB" noProof="0" dirty="0"/>
          </a:p>
          <a:p>
            <a:pPr marL="285750" indent="-285750">
              <a:buFont typeface="Arial" panose="020B0604020202020204" pitchFamily="34" charset="0"/>
              <a:buChar char="•"/>
            </a:pPr>
            <a:endParaRPr lang="en-GB" noProof="0" dirty="0"/>
          </a:p>
        </p:txBody>
      </p:sp>
    </p:spTree>
    <p:extLst>
      <p:ext uri="{BB962C8B-B14F-4D97-AF65-F5344CB8AC3E}">
        <p14:creationId xmlns:p14="http://schemas.microsoft.com/office/powerpoint/2010/main" val="3463620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E6044-687D-A37C-9ED9-75A4DB447B4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0780F81-92B2-AB84-C7E3-76470C4064E7}"/>
              </a:ext>
            </a:extLst>
          </p:cNvPr>
          <p:cNvSpPr>
            <a:spLocks noGrp="1"/>
          </p:cNvSpPr>
          <p:nvPr>
            <p:ph type="title"/>
          </p:nvPr>
        </p:nvSpPr>
        <p:spPr/>
        <p:txBody>
          <a:bodyPr/>
          <a:lstStyle/>
          <a:p>
            <a:r>
              <a:rPr lang="en-GB" noProof="0" dirty="0"/>
              <a:t>Retargeting</a:t>
            </a:r>
          </a:p>
        </p:txBody>
      </p:sp>
      <p:sp>
        <p:nvSpPr>
          <p:cNvPr id="3" name="Inhaltsplatzhalter 2">
            <a:extLst>
              <a:ext uri="{FF2B5EF4-FFF2-40B4-BE49-F238E27FC236}">
                <a16:creationId xmlns:a16="http://schemas.microsoft.com/office/drawing/2014/main" id="{18566FE4-6C6A-0A7B-4467-DEF94291E310}"/>
              </a:ext>
            </a:extLst>
          </p:cNvPr>
          <p:cNvSpPr>
            <a:spLocks noGrp="1"/>
          </p:cNvSpPr>
          <p:nvPr>
            <p:ph idx="1"/>
          </p:nvPr>
        </p:nvSpPr>
        <p:spPr>
          <a:xfrm>
            <a:off x="250825" y="1116000"/>
            <a:ext cx="8389938" cy="2988000"/>
          </a:xfrm>
        </p:spPr>
        <p:txBody>
          <a:bodyPr/>
          <a:lstStyle/>
          <a:p>
            <a:r>
              <a:rPr lang="en-GB" noProof="0" dirty="0"/>
              <a:t>Since the Greedy is short sighted, a "retargeting" mechanism is implemented, that allows a boat to switch the assigned patch.</a:t>
            </a:r>
          </a:p>
          <a:p>
            <a:r>
              <a:rPr lang="en-GB" b="1" noProof="0" dirty="0"/>
              <a:t>Concept</a:t>
            </a:r>
            <a:endParaRPr lang="en-GB" noProof="0" dirty="0"/>
          </a:p>
          <a:p>
            <a:pPr lvl="1"/>
            <a:r>
              <a:rPr lang="en-GB" noProof="0" dirty="0"/>
              <a:t>The algorithm allows a boat that is already on the way to a target to dynamically switch to a new, more opportunistic hotspot. This allows to collect a patch that happens to be very close to the boat's current path, even if it wasn't the original destination.</a:t>
            </a:r>
          </a:p>
          <a:p>
            <a:r>
              <a:rPr lang="en-GB" b="1" noProof="0" dirty="0"/>
              <a:t>Mechanism</a:t>
            </a:r>
            <a:endParaRPr lang="en-GB" noProof="0" dirty="0"/>
          </a:p>
          <a:p>
            <a:pPr lvl="1"/>
            <a:r>
              <a:rPr lang="en-GB" b="1" noProof="0" dirty="0"/>
              <a:t>Calculate Opportunistic Score:</a:t>
            </a:r>
            <a:r>
              <a:rPr lang="en-GB" noProof="0" dirty="0"/>
              <a:t> The boat calculates a new score for all nearby patches. This calculation uses an "opportunistic alpha" value, which strongly prioritizes </a:t>
            </a:r>
            <a:r>
              <a:rPr lang="en-GB" b="1" noProof="0" dirty="0"/>
              <a:t>distance</a:t>
            </a:r>
            <a:r>
              <a:rPr lang="en-GB" noProof="0" dirty="0"/>
              <a:t> over the patch's intrinsic value.</a:t>
            </a:r>
          </a:p>
          <a:p>
            <a:pPr lvl="1"/>
            <a:r>
              <a:rPr lang="en-GB" b="1" noProof="0" dirty="0"/>
              <a:t>Compare Targets:</a:t>
            </a:r>
            <a:r>
              <a:rPr lang="en-GB" noProof="0" dirty="0"/>
              <a:t> The highest "opportunistic score" is then compared against the score of the boat's current, primary target.</a:t>
            </a:r>
          </a:p>
        </p:txBody>
      </p:sp>
      <p:sp>
        <p:nvSpPr>
          <p:cNvPr id="4" name="Foliennummernplatzhalter 3">
            <a:extLst>
              <a:ext uri="{FF2B5EF4-FFF2-40B4-BE49-F238E27FC236}">
                <a16:creationId xmlns:a16="http://schemas.microsoft.com/office/drawing/2014/main" id="{6C632359-7E3C-69BD-0DBF-3C13AB17928B}"/>
              </a:ext>
            </a:extLst>
          </p:cNvPr>
          <p:cNvSpPr>
            <a:spLocks noGrp="1"/>
          </p:cNvSpPr>
          <p:nvPr>
            <p:ph type="sldNum" sz="quarter" idx="12"/>
          </p:nvPr>
        </p:nvSpPr>
        <p:spPr/>
        <p:txBody>
          <a:bodyPr/>
          <a:lstStyle/>
          <a:p>
            <a:fld id="{8A659B55-214A-9244-B2C4-88C435D949E0}" type="slidenum">
              <a:rPr lang="en-GB" noProof="0" smtClean="0"/>
              <a:t>15</a:t>
            </a:fld>
            <a:endParaRPr lang="en-GB" noProof="0" dirty="0"/>
          </a:p>
        </p:txBody>
      </p:sp>
    </p:spTree>
    <p:extLst>
      <p:ext uri="{BB962C8B-B14F-4D97-AF65-F5344CB8AC3E}">
        <p14:creationId xmlns:p14="http://schemas.microsoft.com/office/powerpoint/2010/main" val="3064015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2458FD-0F7B-7620-FF72-7EF5F4EF8659}"/>
              </a:ext>
            </a:extLst>
          </p:cNvPr>
          <p:cNvSpPr>
            <a:spLocks noGrp="1"/>
          </p:cNvSpPr>
          <p:nvPr>
            <p:ph type="title"/>
          </p:nvPr>
        </p:nvSpPr>
        <p:spPr/>
        <p:txBody>
          <a:bodyPr/>
          <a:lstStyle/>
          <a:p>
            <a:r>
              <a:rPr lang="en-GB" noProof="0" dirty="0"/>
              <a:t>   Retargeting – deactivated vs. activated</a:t>
            </a:r>
          </a:p>
        </p:txBody>
      </p:sp>
      <p:sp>
        <p:nvSpPr>
          <p:cNvPr id="4" name="Foliennummernplatzhalter 3">
            <a:extLst>
              <a:ext uri="{FF2B5EF4-FFF2-40B4-BE49-F238E27FC236}">
                <a16:creationId xmlns:a16="http://schemas.microsoft.com/office/drawing/2014/main" id="{8DF08655-B4A5-08C9-98B0-A55254694BCD}"/>
              </a:ext>
            </a:extLst>
          </p:cNvPr>
          <p:cNvSpPr>
            <a:spLocks noGrp="1"/>
          </p:cNvSpPr>
          <p:nvPr>
            <p:ph type="sldNum" sz="quarter" idx="12"/>
          </p:nvPr>
        </p:nvSpPr>
        <p:spPr/>
        <p:txBody>
          <a:bodyPr/>
          <a:lstStyle/>
          <a:p>
            <a:fld id="{8A659B55-214A-9244-B2C4-88C435D949E0}" type="slidenum">
              <a:rPr lang="en-GB" noProof="0" smtClean="0"/>
              <a:t>16</a:t>
            </a:fld>
            <a:endParaRPr lang="en-GB" noProof="0" dirty="0"/>
          </a:p>
        </p:txBody>
      </p:sp>
      <p:sp>
        <p:nvSpPr>
          <p:cNvPr id="11" name="Textfeld 10">
            <a:extLst>
              <a:ext uri="{FF2B5EF4-FFF2-40B4-BE49-F238E27FC236}">
                <a16:creationId xmlns:a16="http://schemas.microsoft.com/office/drawing/2014/main" id="{89BAE389-CCFF-9481-772A-FC46B3C4E3C9}"/>
              </a:ext>
            </a:extLst>
          </p:cNvPr>
          <p:cNvSpPr txBox="1"/>
          <p:nvPr/>
        </p:nvSpPr>
        <p:spPr>
          <a:xfrm>
            <a:off x="4679536" y="1116000"/>
            <a:ext cx="4572000" cy="3624069"/>
          </a:xfrm>
          <a:prstGeom prst="rect">
            <a:avLst/>
          </a:prstGeom>
          <a:noFill/>
        </p:spPr>
        <p:txBody>
          <a:bodyPr wrap="square">
            <a:spAutoFit/>
          </a:bodyPr>
          <a:lstStyle/>
          <a:p>
            <a:pPr marL="285750" indent="-285750">
              <a:buFont typeface="Arial" panose="020B0604020202020204" pitchFamily="34" charset="0"/>
              <a:buChar char="•"/>
            </a:pPr>
            <a:r>
              <a:rPr lang="en-GB" noProof="0" dirty="0"/>
              <a:t>Retargeting turned off:</a:t>
            </a:r>
          </a:p>
          <a:p>
            <a:pPr marL="628642" lvl="1" indent="-285750">
              <a:buFont typeface="Arial" panose="020B0604020202020204" pitchFamily="34" charset="0"/>
              <a:buChar char="•"/>
            </a:pPr>
            <a:r>
              <a:rPr lang="en-GB" noProof="0" dirty="0"/>
              <a:t>Result</a:t>
            </a:r>
          </a:p>
          <a:p>
            <a:pPr marL="971533" lvl="2" indent="-285750">
              <a:buFont typeface="Arial" panose="020B0604020202020204" pitchFamily="34" charset="0"/>
              <a:buChar char="•"/>
            </a:pPr>
            <a:r>
              <a:rPr lang="en-GB" noProof="0" dirty="0"/>
              <a:t>Total Value: 53879.16</a:t>
            </a:r>
          </a:p>
          <a:p>
            <a:pPr marL="971533" lvl="2" indent="-285750">
              <a:buFont typeface="Arial" panose="020B0604020202020204" pitchFamily="34" charset="0"/>
              <a:buChar char="•"/>
            </a:pPr>
            <a:r>
              <a:rPr lang="en-GB" noProof="0" dirty="0"/>
              <a:t>Total Distance: 35.1 km</a:t>
            </a:r>
          </a:p>
          <a:p>
            <a:pPr marL="971533" lvl="2" indent="-285750">
              <a:buFont typeface="Arial" panose="020B0604020202020204" pitchFamily="34" charset="0"/>
              <a:buChar char="•"/>
            </a:pPr>
            <a:r>
              <a:rPr lang="en-GB" noProof="0" dirty="0"/>
              <a:t>Boats with Collection: 2 of 2</a:t>
            </a:r>
          </a:p>
          <a:p>
            <a:pPr lvl="2"/>
            <a:r>
              <a:rPr lang="en-GB" noProof="0" dirty="0"/>
              <a:t>	Alpha = 0.7</a:t>
            </a:r>
          </a:p>
          <a:p>
            <a:endParaRPr lang="en-GB" noProof="0" dirty="0"/>
          </a:p>
          <a:p>
            <a:pPr marL="285750" indent="-285750">
              <a:buFont typeface="Arial" panose="020B0604020202020204" pitchFamily="34" charset="0"/>
              <a:buChar char="•"/>
            </a:pPr>
            <a:r>
              <a:rPr lang="en-GB" noProof="0" dirty="0"/>
              <a:t>Retargeting turned om:</a:t>
            </a:r>
          </a:p>
          <a:p>
            <a:pPr marL="628642" lvl="1" indent="-285750">
              <a:buFont typeface="Arial" panose="020B0604020202020204" pitchFamily="34" charset="0"/>
              <a:buChar char="•"/>
            </a:pPr>
            <a:r>
              <a:rPr lang="en-GB" noProof="0" dirty="0"/>
              <a:t>Results</a:t>
            </a:r>
          </a:p>
          <a:p>
            <a:pPr marL="971533" lvl="2" indent="-285750">
              <a:buFont typeface="Arial" panose="020B0604020202020204" pitchFamily="34" charset="0"/>
              <a:buChar char="•"/>
            </a:pPr>
            <a:r>
              <a:rPr lang="en-GB" noProof="0" dirty="0"/>
              <a:t> Total Value: 54427.40</a:t>
            </a:r>
          </a:p>
          <a:p>
            <a:pPr marL="971533" lvl="2" indent="-285750">
              <a:buFont typeface="Arial" panose="020B0604020202020204" pitchFamily="34" charset="0"/>
              <a:buChar char="•"/>
            </a:pPr>
            <a:r>
              <a:rPr lang="en-GB" noProof="0" dirty="0"/>
              <a:t>Total Distance: 32.03 km</a:t>
            </a:r>
          </a:p>
          <a:p>
            <a:pPr marL="971533" lvl="2" indent="-285750">
              <a:buFont typeface="Arial" panose="020B0604020202020204" pitchFamily="34" charset="0"/>
              <a:buChar char="•"/>
            </a:pPr>
            <a:r>
              <a:rPr lang="en-GB" noProof="0" dirty="0"/>
              <a:t>Boats with Collection: 2 of 2</a:t>
            </a:r>
          </a:p>
          <a:p>
            <a:pPr lvl="2"/>
            <a:r>
              <a:rPr lang="en-GB" noProof="0" dirty="0"/>
              <a:t>	Alpha = 0.7</a:t>
            </a:r>
          </a:p>
          <a:p>
            <a:pPr lvl="1"/>
            <a:endParaRPr lang="en-GB" noProof="0" dirty="0"/>
          </a:p>
          <a:p>
            <a:pPr marL="285750" indent="-285750">
              <a:buFont typeface="Arial" panose="020B0604020202020204" pitchFamily="34" charset="0"/>
              <a:buChar char="•"/>
            </a:pPr>
            <a:endParaRPr lang="en-GB" noProof="0" dirty="0"/>
          </a:p>
          <a:p>
            <a:pPr marL="285750" indent="-285750">
              <a:buFont typeface="Arial" panose="020B0604020202020204" pitchFamily="34" charset="0"/>
              <a:buChar char="•"/>
            </a:pPr>
            <a:endParaRPr lang="en-GB" noProof="0" dirty="0"/>
          </a:p>
          <a:p>
            <a:endParaRPr lang="en-GB" noProof="0" dirty="0"/>
          </a:p>
        </p:txBody>
      </p:sp>
      <p:pic>
        <p:nvPicPr>
          <p:cNvPr id="14" name="Grafik 13">
            <a:extLst>
              <a:ext uri="{FF2B5EF4-FFF2-40B4-BE49-F238E27FC236}">
                <a16:creationId xmlns:a16="http://schemas.microsoft.com/office/drawing/2014/main" id="{DA729620-50F2-8C0A-6602-3B3726EAD34F}"/>
              </a:ext>
            </a:extLst>
          </p:cNvPr>
          <p:cNvPicPr>
            <a:picLocks noChangeAspect="1"/>
          </p:cNvPicPr>
          <p:nvPr/>
        </p:nvPicPr>
        <p:blipFill>
          <a:blip r:embed="rId2"/>
          <a:stretch>
            <a:fillRect/>
          </a:stretch>
        </p:blipFill>
        <p:spPr>
          <a:xfrm>
            <a:off x="988979" y="2666354"/>
            <a:ext cx="3057069" cy="1997426"/>
          </a:xfrm>
          <a:prstGeom prst="rect">
            <a:avLst/>
          </a:prstGeom>
        </p:spPr>
      </p:pic>
      <p:pic>
        <p:nvPicPr>
          <p:cNvPr id="18" name="Grafik 17">
            <a:extLst>
              <a:ext uri="{FF2B5EF4-FFF2-40B4-BE49-F238E27FC236}">
                <a16:creationId xmlns:a16="http://schemas.microsoft.com/office/drawing/2014/main" id="{5FD5FCFD-EB29-E2C0-56F4-F95B3A3F0AEB}"/>
              </a:ext>
            </a:extLst>
          </p:cNvPr>
          <p:cNvPicPr>
            <a:picLocks noChangeAspect="1"/>
          </p:cNvPicPr>
          <p:nvPr/>
        </p:nvPicPr>
        <p:blipFill>
          <a:blip r:embed="rId3"/>
          <a:stretch>
            <a:fillRect/>
          </a:stretch>
        </p:blipFill>
        <p:spPr>
          <a:xfrm>
            <a:off x="1172350" y="780733"/>
            <a:ext cx="2931651" cy="1791017"/>
          </a:xfrm>
          <a:prstGeom prst="rect">
            <a:avLst/>
          </a:prstGeom>
        </p:spPr>
      </p:pic>
      <p:cxnSp>
        <p:nvCxnSpPr>
          <p:cNvPr id="24" name="Gerade Verbindung mit Pfeil 23">
            <a:extLst>
              <a:ext uri="{FF2B5EF4-FFF2-40B4-BE49-F238E27FC236}">
                <a16:creationId xmlns:a16="http://schemas.microsoft.com/office/drawing/2014/main" id="{68A2BBA0-F8F1-DFFA-7930-402A5D176B25}"/>
              </a:ext>
            </a:extLst>
          </p:cNvPr>
          <p:cNvCxnSpPr/>
          <p:nvPr/>
        </p:nvCxnSpPr>
        <p:spPr>
          <a:xfrm>
            <a:off x="1790380" y="3680652"/>
            <a:ext cx="384202" cy="184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4A2E123B-78CC-2867-FBCC-D59FE1136945}"/>
              </a:ext>
            </a:extLst>
          </p:cNvPr>
          <p:cNvCxnSpPr>
            <a:cxnSpLocks/>
          </p:cNvCxnSpPr>
          <p:nvPr/>
        </p:nvCxnSpPr>
        <p:spPr>
          <a:xfrm flipH="1" flipV="1">
            <a:off x="2569865" y="3569016"/>
            <a:ext cx="238205" cy="192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680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CAB07F-EAF8-DC38-AC0C-371E846B0C3B}"/>
              </a:ext>
            </a:extLst>
          </p:cNvPr>
          <p:cNvSpPr>
            <a:spLocks noGrp="1"/>
          </p:cNvSpPr>
          <p:nvPr>
            <p:ph type="title"/>
          </p:nvPr>
        </p:nvSpPr>
        <p:spPr/>
        <p:txBody>
          <a:bodyPr/>
          <a:lstStyle/>
          <a:p>
            <a:r>
              <a:rPr lang="en-GB" noProof="0" dirty="0"/>
              <a:t>Comparison between Retargeting inactive/ active for different alpha values</a:t>
            </a:r>
          </a:p>
        </p:txBody>
      </p:sp>
      <p:sp>
        <p:nvSpPr>
          <p:cNvPr id="4" name="Foliennummernplatzhalter 3">
            <a:extLst>
              <a:ext uri="{FF2B5EF4-FFF2-40B4-BE49-F238E27FC236}">
                <a16:creationId xmlns:a16="http://schemas.microsoft.com/office/drawing/2014/main" id="{4A1E71D5-EC6D-2010-0EF7-9C47028E1DAB}"/>
              </a:ext>
            </a:extLst>
          </p:cNvPr>
          <p:cNvSpPr>
            <a:spLocks noGrp="1"/>
          </p:cNvSpPr>
          <p:nvPr>
            <p:ph type="sldNum" sz="quarter" idx="12"/>
          </p:nvPr>
        </p:nvSpPr>
        <p:spPr/>
        <p:txBody>
          <a:bodyPr/>
          <a:lstStyle/>
          <a:p>
            <a:fld id="{8A659B55-214A-9244-B2C4-88C435D949E0}" type="slidenum">
              <a:rPr lang="en-GB" noProof="0" smtClean="0"/>
              <a:t>17</a:t>
            </a:fld>
            <a:endParaRPr lang="en-GB" noProof="0" dirty="0"/>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9C353556-D88F-E973-3086-985E32E447C2}"/>
                  </a:ext>
                </a:extLst>
              </p:cNvPr>
              <p:cNvSpPr txBox="1"/>
              <p:nvPr/>
            </p:nvSpPr>
            <p:spPr>
              <a:xfrm>
                <a:off x="874643" y="4027500"/>
                <a:ext cx="6848061" cy="507831"/>
              </a:xfrm>
              <a:prstGeom prst="rect">
                <a:avLst/>
              </a:prstGeom>
              <a:noFill/>
            </p:spPr>
            <p:txBody>
              <a:bodyPr wrap="square" rtlCol="0">
                <a:spAutoFit/>
              </a:bodyPr>
              <a:lstStyle/>
              <a:p>
                <a:r>
                  <a:rPr lang="en-GB" noProof="0" dirty="0"/>
                  <a:t>Since we are able to target hotspots “on the way”, focusing the strategy on the value of the hotspot </a:t>
                </a:r>
                <a14:m>
                  <m:oMath xmlns:m="http://schemas.openxmlformats.org/officeDocument/2006/math">
                    <m:r>
                      <a:rPr lang="en-GB" b="0" i="0" noProof="0" smtClean="0">
                        <a:latin typeface="Cambria Math" panose="02040503050406030204" pitchFamily="18" charset="0"/>
                      </a:rPr>
                      <m:t>(</m:t>
                    </m:r>
                    <m:r>
                      <a:rPr lang="en-GB" i="1" noProof="0">
                        <a:latin typeface="Cambria Math" panose="02040503050406030204" pitchFamily="18" charset="0"/>
                      </a:rPr>
                      <m:t>𝛼</m:t>
                    </m:r>
                  </m:oMath>
                </a14:m>
                <a:r>
                  <a:rPr lang="en-GB" noProof="0" dirty="0"/>
                  <a:t> towards zero) is more effective. </a:t>
                </a:r>
              </a:p>
            </p:txBody>
          </p:sp>
        </mc:Choice>
        <mc:Fallback xmlns="">
          <p:sp>
            <p:nvSpPr>
              <p:cNvPr id="3" name="Textfeld 2">
                <a:extLst>
                  <a:ext uri="{FF2B5EF4-FFF2-40B4-BE49-F238E27FC236}">
                    <a16:creationId xmlns:a16="http://schemas.microsoft.com/office/drawing/2014/main" id="{9C353556-D88F-E973-3086-985E32E447C2}"/>
                  </a:ext>
                </a:extLst>
              </p:cNvPr>
              <p:cNvSpPr txBox="1">
                <a:spLocks noRot="1" noChangeAspect="1" noMove="1" noResize="1" noEditPoints="1" noAdjustHandles="1" noChangeArrowheads="1" noChangeShapeType="1" noTextEdit="1"/>
              </p:cNvSpPr>
              <p:nvPr/>
            </p:nvSpPr>
            <p:spPr>
              <a:xfrm>
                <a:off x="874643" y="4027500"/>
                <a:ext cx="6848061" cy="507831"/>
              </a:xfrm>
              <a:prstGeom prst="rect">
                <a:avLst/>
              </a:prstGeom>
              <a:blipFill>
                <a:blip r:embed="rId2"/>
                <a:stretch>
                  <a:fillRect l="-185" t="-2439" b="-9756"/>
                </a:stretch>
              </a:blipFill>
            </p:spPr>
            <p:txBody>
              <a:bodyPr/>
              <a:lstStyle/>
              <a:p>
                <a:r>
                  <a:rPr lang="en-GB">
                    <a:noFill/>
                  </a:rPr>
                  <a:t> </a:t>
                </a:r>
              </a:p>
            </p:txBody>
          </p:sp>
        </mc:Fallback>
      </mc:AlternateContent>
      <p:pic>
        <p:nvPicPr>
          <p:cNvPr id="8" name="Grafik 7">
            <a:extLst>
              <a:ext uri="{FF2B5EF4-FFF2-40B4-BE49-F238E27FC236}">
                <a16:creationId xmlns:a16="http://schemas.microsoft.com/office/drawing/2014/main" id="{7E18E9BD-4432-4803-1638-7EA8CABE4CD4}"/>
              </a:ext>
            </a:extLst>
          </p:cNvPr>
          <p:cNvPicPr>
            <a:picLocks noChangeAspect="1"/>
          </p:cNvPicPr>
          <p:nvPr/>
        </p:nvPicPr>
        <p:blipFill>
          <a:blip r:embed="rId3"/>
          <a:stretch>
            <a:fillRect/>
          </a:stretch>
        </p:blipFill>
        <p:spPr>
          <a:xfrm>
            <a:off x="4494834" y="1171062"/>
            <a:ext cx="4174139" cy="2524886"/>
          </a:xfrm>
          <a:prstGeom prst="rect">
            <a:avLst/>
          </a:prstGeom>
        </p:spPr>
      </p:pic>
      <p:pic>
        <p:nvPicPr>
          <p:cNvPr id="11" name="Grafik 10">
            <a:extLst>
              <a:ext uri="{FF2B5EF4-FFF2-40B4-BE49-F238E27FC236}">
                <a16:creationId xmlns:a16="http://schemas.microsoft.com/office/drawing/2014/main" id="{1E486179-6544-3F2B-50D4-956CC291A6F7}"/>
              </a:ext>
            </a:extLst>
          </p:cNvPr>
          <p:cNvPicPr>
            <a:picLocks noChangeAspect="1"/>
          </p:cNvPicPr>
          <p:nvPr/>
        </p:nvPicPr>
        <p:blipFill>
          <a:blip r:embed="rId4"/>
          <a:stretch>
            <a:fillRect/>
          </a:stretch>
        </p:blipFill>
        <p:spPr>
          <a:xfrm>
            <a:off x="343783" y="1171063"/>
            <a:ext cx="4157391" cy="2524885"/>
          </a:xfrm>
          <a:prstGeom prst="rect">
            <a:avLst/>
          </a:prstGeom>
        </p:spPr>
      </p:pic>
    </p:spTree>
    <p:extLst>
      <p:ext uri="{BB962C8B-B14F-4D97-AF65-F5344CB8AC3E}">
        <p14:creationId xmlns:p14="http://schemas.microsoft.com/office/powerpoint/2010/main" val="114267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DF564-08D5-F38E-950E-31F8EE09AF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52B3A38-CF59-F011-D535-04721CE9830B}"/>
              </a:ext>
            </a:extLst>
          </p:cNvPr>
          <p:cNvSpPr>
            <a:spLocks noGrp="1"/>
          </p:cNvSpPr>
          <p:nvPr>
            <p:ph type="title"/>
          </p:nvPr>
        </p:nvSpPr>
        <p:spPr/>
        <p:txBody>
          <a:bodyPr/>
          <a:lstStyle/>
          <a:p>
            <a:r>
              <a:rPr lang="en-GB" noProof="0" dirty="0"/>
              <a:t>Static solution approach</a:t>
            </a:r>
          </a:p>
        </p:txBody>
      </p:sp>
      <p:sp>
        <p:nvSpPr>
          <p:cNvPr id="3" name="Inhaltsplatzhalter 2">
            <a:extLst>
              <a:ext uri="{FF2B5EF4-FFF2-40B4-BE49-F238E27FC236}">
                <a16:creationId xmlns:a16="http://schemas.microsoft.com/office/drawing/2014/main" id="{4987FFDE-3093-8C16-2F4C-EBB12E179D90}"/>
              </a:ext>
            </a:extLst>
          </p:cNvPr>
          <p:cNvSpPr>
            <a:spLocks noGrp="1"/>
          </p:cNvSpPr>
          <p:nvPr>
            <p:ph idx="1"/>
          </p:nvPr>
        </p:nvSpPr>
        <p:spPr>
          <a:xfrm>
            <a:off x="250825" y="684000"/>
            <a:ext cx="8389938" cy="2988000"/>
          </a:xfrm>
        </p:spPr>
        <p:txBody>
          <a:bodyPr/>
          <a:lstStyle/>
          <a:p>
            <a:r>
              <a:rPr lang="en-GB" noProof="0" dirty="0"/>
              <a:t>First finding the theoretically optimal route by simplifying the problem, and then testing that route in a realistic environment.</a:t>
            </a:r>
          </a:p>
          <a:p>
            <a:r>
              <a:rPr lang="en-GB" b="1" noProof="0" dirty="0"/>
              <a:t>Step 1: Simplify and Solve</a:t>
            </a:r>
            <a:endParaRPr lang="en-GB" noProof="0" dirty="0"/>
          </a:p>
          <a:p>
            <a:pPr lvl="1"/>
            <a:r>
              <a:rPr lang="en-GB" b="1" noProof="0" dirty="0"/>
              <a:t>Assumption:</a:t>
            </a:r>
            <a:r>
              <a:rPr lang="en-GB" noProof="0" dirty="0"/>
              <a:t> To make the problem solvable with standard optimizers, we temporarily ignore ocean currents. This means the plastic hotspots are stationary  and the collection boats are not effected by the  current. Use the </a:t>
            </a:r>
            <a:r>
              <a:rPr lang="en-GB" b="1" noProof="0" dirty="0" err="1"/>
              <a:t>Gurobi</a:t>
            </a:r>
            <a:r>
              <a:rPr lang="en-GB" b="1" noProof="0" dirty="0"/>
              <a:t> solver</a:t>
            </a:r>
            <a:r>
              <a:rPr lang="en-GB" noProof="0" dirty="0"/>
              <a:t> to find the optimal solution for this simplified, static model. </a:t>
            </a:r>
            <a:r>
              <a:rPr lang="en-GB" i="1" noProof="0" dirty="0"/>
              <a:t>(done)</a:t>
            </a:r>
          </a:p>
          <a:p>
            <a:r>
              <a:rPr lang="en-GB" b="1" noProof="0" dirty="0"/>
              <a:t>Step 2: Validate in a Dynamic Environment</a:t>
            </a:r>
            <a:endParaRPr lang="en-GB" noProof="0" dirty="0"/>
          </a:p>
          <a:p>
            <a:pPr lvl="1"/>
            <a:r>
              <a:rPr lang="en-GB" b="1" noProof="0" dirty="0"/>
              <a:t>Result:</a:t>
            </a:r>
            <a:r>
              <a:rPr lang="en-GB" noProof="0" dirty="0"/>
              <a:t> The output from the solver is a pre-planned, optimal baseline route for the simplified problem.</a:t>
            </a:r>
          </a:p>
          <a:p>
            <a:pPr lvl="1"/>
            <a:r>
              <a:rPr lang="en-GB" b="1" noProof="0" dirty="0"/>
              <a:t>Test:</a:t>
            </a:r>
            <a:r>
              <a:rPr lang="en-GB" noProof="0" dirty="0"/>
              <a:t> This static route is then simulated in our dynamic environment—with moving hotspots and currents—to see how well it actually performs under realistic conditions.</a:t>
            </a:r>
          </a:p>
          <a:p>
            <a:pPr lvl="1"/>
            <a:r>
              <a:rPr lang="en-GB" i="1" noProof="0" dirty="0"/>
              <a:t>This is where I am working on right now</a:t>
            </a:r>
          </a:p>
          <a:p>
            <a:endParaRPr lang="en-GB" noProof="0" dirty="0"/>
          </a:p>
          <a:p>
            <a:endParaRPr lang="en-GB" noProof="0" dirty="0"/>
          </a:p>
        </p:txBody>
      </p:sp>
      <p:sp>
        <p:nvSpPr>
          <p:cNvPr id="4" name="Foliennummernplatzhalter 3">
            <a:extLst>
              <a:ext uri="{FF2B5EF4-FFF2-40B4-BE49-F238E27FC236}">
                <a16:creationId xmlns:a16="http://schemas.microsoft.com/office/drawing/2014/main" id="{A74B8970-67F5-46D3-2DD6-4840A57E37F4}"/>
              </a:ext>
            </a:extLst>
          </p:cNvPr>
          <p:cNvSpPr>
            <a:spLocks noGrp="1"/>
          </p:cNvSpPr>
          <p:nvPr>
            <p:ph type="sldNum" sz="quarter" idx="12"/>
          </p:nvPr>
        </p:nvSpPr>
        <p:spPr/>
        <p:txBody>
          <a:bodyPr/>
          <a:lstStyle/>
          <a:p>
            <a:fld id="{8A659B55-214A-9244-B2C4-88C435D949E0}" type="slidenum">
              <a:rPr lang="en-GB" noProof="0" smtClean="0"/>
              <a:t>18</a:t>
            </a:fld>
            <a:endParaRPr lang="en-GB" noProof="0" dirty="0"/>
          </a:p>
        </p:txBody>
      </p:sp>
    </p:spTree>
    <p:extLst>
      <p:ext uri="{BB962C8B-B14F-4D97-AF65-F5344CB8AC3E}">
        <p14:creationId xmlns:p14="http://schemas.microsoft.com/office/powerpoint/2010/main" val="3029733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EAF216-BCF2-A57E-E774-7117E846F2AF}"/>
              </a:ext>
            </a:extLst>
          </p:cNvPr>
          <p:cNvSpPr>
            <a:spLocks noGrp="1"/>
          </p:cNvSpPr>
          <p:nvPr>
            <p:ph type="title"/>
          </p:nvPr>
        </p:nvSpPr>
        <p:spPr/>
        <p:txBody>
          <a:bodyPr/>
          <a:lstStyle/>
          <a:p>
            <a:r>
              <a:rPr lang="en-GB" noProof="0" dirty="0"/>
              <a:t>Optimal trajectory</a:t>
            </a:r>
          </a:p>
        </p:txBody>
      </p:sp>
      <p:pic>
        <p:nvPicPr>
          <p:cNvPr id="6" name="Inhaltsplatzhalter 5">
            <a:extLst>
              <a:ext uri="{FF2B5EF4-FFF2-40B4-BE49-F238E27FC236}">
                <a16:creationId xmlns:a16="http://schemas.microsoft.com/office/drawing/2014/main" id="{DEE88426-9561-0590-46F4-D3B72589A281}"/>
              </a:ext>
            </a:extLst>
          </p:cNvPr>
          <p:cNvPicPr>
            <a:picLocks noGrp="1" noChangeAspect="1"/>
          </p:cNvPicPr>
          <p:nvPr>
            <p:ph idx="1"/>
          </p:nvPr>
        </p:nvPicPr>
        <p:blipFill>
          <a:blip r:embed="rId2"/>
          <a:stretch>
            <a:fillRect/>
          </a:stretch>
        </p:blipFill>
        <p:spPr>
          <a:xfrm>
            <a:off x="663523" y="1353911"/>
            <a:ext cx="3757652" cy="2987675"/>
          </a:xfrm>
        </p:spPr>
      </p:pic>
      <p:sp>
        <p:nvSpPr>
          <p:cNvPr id="4" name="Foliennummernplatzhalter 3">
            <a:extLst>
              <a:ext uri="{FF2B5EF4-FFF2-40B4-BE49-F238E27FC236}">
                <a16:creationId xmlns:a16="http://schemas.microsoft.com/office/drawing/2014/main" id="{8BFA9C32-F5E9-C806-5464-9E4C5107A7D9}"/>
              </a:ext>
            </a:extLst>
          </p:cNvPr>
          <p:cNvSpPr>
            <a:spLocks noGrp="1"/>
          </p:cNvSpPr>
          <p:nvPr>
            <p:ph type="sldNum" sz="quarter" idx="12"/>
          </p:nvPr>
        </p:nvSpPr>
        <p:spPr/>
        <p:txBody>
          <a:bodyPr/>
          <a:lstStyle/>
          <a:p>
            <a:fld id="{8A659B55-214A-9244-B2C4-88C435D949E0}" type="slidenum">
              <a:rPr lang="en-GB" noProof="0" smtClean="0"/>
              <a:t>19</a:t>
            </a:fld>
            <a:endParaRPr lang="en-GB" noProof="0" dirty="0"/>
          </a:p>
        </p:txBody>
      </p:sp>
      <p:sp>
        <p:nvSpPr>
          <p:cNvPr id="7" name="Textfeld 6">
            <a:extLst>
              <a:ext uri="{FF2B5EF4-FFF2-40B4-BE49-F238E27FC236}">
                <a16:creationId xmlns:a16="http://schemas.microsoft.com/office/drawing/2014/main" id="{9EDD6890-0509-5E4C-CA4F-C7901EA44F1D}"/>
              </a:ext>
            </a:extLst>
          </p:cNvPr>
          <p:cNvSpPr txBox="1"/>
          <p:nvPr/>
        </p:nvSpPr>
        <p:spPr>
          <a:xfrm>
            <a:off x="4885253" y="1750098"/>
            <a:ext cx="3757653" cy="1131079"/>
          </a:xfrm>
          <a:prstGeom prst="rect">
            <a:avLst/>
          </a:prstGeom>
          <a:noFill/>
        </p:spPr>
        <p:txBody>
          <a:bodyPr wrap="square" rtlCol="0">
            <a:spAutoFit/>
          </a:bodyPr>
          <a:lstStyle/>
          <a:p>
            <a:pPr marL="285750" indent="-285750">
              <a:buFont typeface="Arial" panose="020B0604020202020204" pitchFamily="34" charset="0"/>
              <a:buChar char="•"/>
            </a:pPr>
            <a:r>
              <a:rPr lang="en-GB" noProof="0" dirty="0"/>
              <a:t>This is an Optimal Route with a value of:            56 295.57</a:t>
            </a:r>
          </a:p>
          <a:p>
            <a:pPr marL="285750" indent="-285750">
              <a:buFont typeface="Arial" panose="020B0604020202020204" pitchFamily="34" charset="0"/>
              <a:buChar char="•"/>
            </a:pPr>
            <a:r>
              <a:rPr lang="en-GB" noProof="0" dirty="0"/>
              <a:t>It is the same setting as in the other slides</a:t>
            </a:r>
          </a:p>
          <a:p>
            <a:pPr marL="285750" indent="-285750">
              <a:buFont typeface="Arial" panose="020B0604020202020204" pitchFamily="34" charset="0"/>
              <a:buChar char="•"/>
            </a:pPr>
            <a:r>
              <a:rPr lang="en-GB" noProof="0" dirty="0"/>
              <a:t>We can see how all routes are different, depending on the solution method </a:t>
            </a:r>
          </a:p>
        </p:txBody>
      </p:sp>
    </p:spTree>
    <p:extLst>
      <p:ext uri="{BB962C8B-B14F-4D97-AF65-F5344CB8AC3E}">
        <p14:creationId xmlns:p14="http://schemas.microsoft.com/office/powerpoint/2010/main" val="1549281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3C61-5BE1-D51C-F7F4-E76FCEABC538}"/>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6D891C5C-C4F9-69B8-DF6B-E9668149DAB0}"/>
              </a:ext>
            </a:extLst>
          </p:cNvPr>
          <p:cNvSpPr>
            <a:spLocks noGrp="1"/>
          </p:cNvSpPr>
          <p:nvPr>
            <p:ph idx="1"/>
          </p:nvPr>
        </p:nvSpPr>
        <p:spPr>
          <a:xfrm>
            <a:off x="336018" y="943373"/>
            <a:ext cx="7601088" cy="3433190"/>
          </a:xfrm>
        </p:spPr>
        <p:txBody>
          <a:bodyPr/>
          <a:lstStyle/>
          <a:p>
            <a:r>
              <a:rPr lang="en-GB" b="1" noProof="0" dirty="0"/>
              <a:t>Global Accumulation</a:t>
            </a:r>
            <a:endParaRPr lang="en-GB" noProof="0" dirty="0"/>
          </a:p>
          <a:p>
            <a:pPr lvl="1"/>
            <a:r>
              <a:rPr lang="en-GB" noProof="0" dirty="0"/>
              <a:t>Ocean plastic collects in major convergence zones across the globe.</a:t>
            </a:r>
          </a:p>
          <a:p>
            <a:pPr lvl="1"/>
            <a:r>
              <a:rPr lang="en-GB" noProof="0" dirty="0"/>
              <a:t>Once plastic enters a zone, it is unlikely to ever leave again.</a:t>
            </a:r>
          </a:p>
          <a:p>
            <a:r>
              <a:rPr lang="en-GB" b="1" noProof="0" dirty="0"/>
              <a:t>The Great Pacific Garbage Patch (GPGP)</a:t>
            </a:r>
            <a:endParaRPr lang="en-GB" noProof="0" dirty="0"/>
          </a:p>
          <a:p>
            <a:pPr lvl="1"/>
            <a:r>
              <a:rPr lang="en-GB" noProof="0" dirty="0"/>
              <a:t>The GPGP is the largest of these accumulation zones.</a:t>
            </a:r>
          </a:p>
          <a:p>
            <a:pPr lvl="2"/>
            <a:r>
              <a:rPr lang="en-GB" noProof="0" dirty="0"/>
              <a:t>The thesis focus is on this area because there is the most information/literature about the GPGP.</a:t>
            </a:r>
          </a:p>
          <a:p>
            <a:pPr lvl="1"/>
            <a:r>
              <a:rPr lang="en-GB" noProof="0" dirty="0"/>
              <a:t>It's not a solid island, but a vast area with a high concentration of plastic.</a:t>
            </a:r>
          </a:p>
          <a:p>
            <a:r>
              <a:rPr lang="en-GB" b="1" noProof="0" dirty="0"/>
              <a:t> Modelling Assumption</a:t>
            </a:r>
            <a:endParaRPr lang="en-GB" noProof="0" dirty="0"/>
          </a:p>
          <a:p>
            <a:pPr lvl="1"/>
            <a:r>
              <a:rPr lang="en-GB" noProof="0" dirty="0"/>
              <a:t>Within the GPGP, there are regional areas with even higher plastic density. We simplify these areas by modelling them as small and dense "hotspots" in order to build a model for an orienteering problem.*</a:t>
            </a:r>
          </a:p>
          <a:p>
            <a:pPr marL="1714457" lvl="5" indent="0">
              <a:buNone/>
            </a:pPr>
            <a:r>
              <a:rPr lang="en-GB" sz="1000" i="1" noProof="0" dirty="0"/>
              <a:t>*Important: This is the biggest simplification/ assumption in the model, we sum up the debris in an area to a hotspot, while in reality is is more like a “cloud” .</a:t>
            </a:r>
          </a:p>
          <a:p>
            <a:endParaRPr lang="en-GB" noProof="0" dirty="0"/>
          </a:p>
        </p:txBody>
      </p:sp>
      <p:sp>
        <p:nvSpPr>
          <p:cNvPr id="11" name="Foliennummernplatzhalter 10">
            <a:extLst>
              <a:ext uri="{FF2B5EF4-FFF2-40B4-BE49-F238E27FC236}">
                <a16:creationId xmlns:a16="http://schemas.microsoft.com/office/drawing/2014/main" id="{D9B6237A-B3E3-98A7-335E-B36D046A795C}"/>
              </a:ext>
            </a:extLst>
          </p:cNvPr>
          <p:cNvSpPr>
            <a:spLocks noGrp="1"/>
          </p:cNvSpPr>
          <p:nvPr>
            <p:ph type="sldNum" sz="quarter" idx="12"/>
          </p:nvPr>
        </p:nvSpPr>
        <p:spPr/>
        <p:txBody>
          <a:bodyPr/>
          <a:lstStyle/>
          <a:p>
            <a:fld id="{8A659B55-214A-9244-B2C4-88C435D949E0}" type="slidenum">
              <a:rPr lang="en-GB" noProof="0" smtClean="0">
                <a:solidFill>
                  <a:schemeClr val="accent1"/>
                </a:solidFill>
              </a:rPr>
              <a:t>2</a:t>
            </a:fld>
            <a:endParaRPr lang="en-GB" noProof="0" dirty="0">
              <a:solidFill>
                <a:schemeClr val="accent1"/>
              </a:solidFill>
            </a:endParaRPr>
          </a:p>
        </p:txBody>
      </p:sp>
      <p:sp>
        <p:nvSpPr>
          <p:cNvPr id="6" name="Titel 1">
            <a:extLst>
              <a:ext uri="{FF2B5EF4-FFF2-40B4-BE49-F238E27FC236}">
                <a16:creationId xmlns:a16="http://schemas.microsoft.com/office/drawing/2014/main" id="{F21DF61F-8FFF-CB59-C96D-E4DADBFEB457}"/>
              </a:ext>
            </a:extLst>
          </p:cNvPr>
          <p:cNvSpPr>
            <a:spLocks noGrp="1"/>
          </p:cNvSpPr>
          <p:nvPr>
            <p:ph type="title"/>
          </p:nvPr>
        </p:nvSpPr>
        <p:spPr>
          <a:xfrm>
            <a:off x="250825" y="252000"/>
            <a:ext cx="8640000" cy="864000"/>
          </a:xfrm>
        </p:spPr>
        <p:txBody>
          <a:bodyPr/>
          <a:lstStyle/>
          <a:p>
            <a:r>
              <a:rPr lang="en-GB" noProof="0" dirty="0"/>
              <a:t>Motivation</a:t>
            </a:r>
          </a:p>
        </p:txBody>
      </p:sp>
    </p:spTree>
    <p:extLst>
      <p:ext uri="{BB962C8B-B14F-4D97-AF65-F5344CB8AC3E}">
        <p14:creationId xmlns:p14="http://schemas.microsoft.com/office/powerpoint/2010/main" val="1476683702"/>
      </p:ext>
    </p:extLst>
  </p:cSld>
  <p:clrMapOvr>
    <a:masterClrMapping/>
  </p:clrMapOvr>
  <mc:AlternateContent xmlns:mc="http://schemas.openxmlformats.org/markup-compatibility/2006" xmlns:p14="http://schemas.microsoft.com/office/powerpoint/2010/main">
    <mc:Choice Requires="p14">
      <p:transition spd="slow" p14:dur="2000" advTm="60006"/>
    </mc:Choice>
    <mc:Fallback xmlns="">
      <p:transition spd="slow" advTm="600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DC7CB8-9650-85AE-313E-B67A02C1D80D}"/>
              </a:ext>
            </a:extLst>
          </p:cNvPr>
          <p:cNvSpPr>
            <a:spLocks noGrp="1"/>
          </p:cNvSpPr>
          <p:nvPr>
            <p:ph type="title"/>
          </p:nvPr>
        </p:nvSpPr>
        <p:spPr/>
        <p:txBody>
          <a:bodyPr/>
          <a:lstStyle/>
          <a:p>
            <a:r>
              <a:rPr lang="en-GB" noProof="0" dirty="0"/>
              <a:t>Apply static Solution to dynamic Setting</a:t>
            </a:r>
          </a:p>
        </p:txBody>
      </p:sp>
      <p:sp>
        <p:nvSpPr>
          <p:cNvPr id="3" name="Inhaltsplatzhalter 2">
            <a:extLst>
              <a:ext uri="{FF2B5EF4-FFF2-40B4-BE49-F238E27FC236}">
                <a16:creationId xmlns:a16="http://schemas.microsoft.com/office/drawing/2014/main" id="{00BF95BD-C5CB-8C13-81FB-89E1B5D202BF}"/>
              </a:ext>
            </a:extLst>
          </p:cNvPr>
          <p:cNvSpPr>
            <a:spLocks noGrp="1"/>
          </p:cNvSpPr>
          <p:nvPr>
            <p:ph idx="1"/>
          </p:nvPr>
        </p:nvSpPr>
        <p:spPr/>
        <p:txBody>
          <a:bodyPr/>
          <a:lstStyle/>
          <a:p>
            <a:r>
              <a:rPr lang="en-GB" noProof="0" dirty="0"/>
              <a:t>Use the optimal static solution and apply it via simulation in the realistic environment </a:t>
            </a:r>
          </a:p>
          <a:p>
            <a:endParaRPr lang="en-GB" noProof="0" dirty="0"/>
          </a:p>
          <a:p>
            <a:r>
              <a:rPr lang="en-GB" i="1" noProof="0" dirty="0"/>
              <a:t>Currently under construction</a:t>
            </a:r>
          </a:p>
          <a:p>
            <a:pPr marL="0" indent="0">
              <a:buNone/>
            </a:pPr>
            <a:endParaRPr lang="en-GB" i="1" noProof="0" dirty="0"/>
          </a:p>
          <a:p>
            <a:r>
              <a:rPr lang="en-GB" i="1" noProof="0" dirty="0"/>
              <a:t>Question will be if/how much the optimal value will decrease in the dynamic setting</a:t>
            </a:r>
          </a:p>
          <a:p>
            <a:endParaRPr lang="en-GB" i="1" noProof="0" dirty="0"/>
          </a:p>
          <a:p>
            <a:r>
              <a:rPr lang="en-GB" i="1" noProof="0" dirty="0"/>
              <a:t>I also planned to implement this exact optimization dynamically during the simulation at different timesteps, but I am not sure if that will be still part of the thesis or a possible extension.</a:t>
            </a:r>
          </a:p>
        </p:txBody>
      </p:sp>
      <p:sp>
        <p:nvSpPr>
          <p:cNvPr id="4" name="Foliennummernplatzhalter 3">
            <a:extLst>
              <a:ext uri="{FF2B5EF4-FFF2-40B4-BE49-F238E27FC236}">
                <a16:creationId xmlns:a16="http://schemas.microsoft.com/office/drawing/2014/main" id="{F5F52A8D-1740-1C1C-0F29-B056915F70D5}"/>
              </a:ext>
            </a:extLst>
          </p:cNvPr>
          <p:cNvSpPr>
            <a:spLocks noGrp="1"/>
          </p:cNvSpPr>
          <p:nvPr>
            <p:ph type="sldNum" sz="quarter" idx="12"/>
          </p:nvPr>
        </p:nvSpPr>
        <p:spPr/>
        <p:txBody>
          <a:bodyPr/>
          <a:lstStyle/>
          <a:p>
            <a:fld id="{8A659B55-214A-9244-B2C4-88C435D949E0}" type="slidenum">
              <a:rPr lang="en-GB" noProof="0" smtClean="0"/>
              <a:t>20</a:t>
            </a:fld>
            <a:endParaRPr lang="en-GB" noProof="0" dirty="0"/>
          </a:p>
        </p:txBody>
      </p:sp>
      <p:pic>
        <p:nvPicPr>
          <p:cNvPr id="6" name="Grafik 5" descr="Tools mit einfarbiger Füllung">
            <a:extLst>
              <a:ext uri="{FF2B5EF4-FFF2-40B4-BE49-F238E27FC236}">
                <a16:creationId xmlns:a16="http://schemas.microsoft.com/office/drawing/2014/main" id="{93054821-47D5-4BDF-C692-43A12731D9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3442" y="2029490"/>
            <a:ext cx="457200" cy="457200"/>
          </a:xfrm>
          <a:prstGeom prst="rect">
            <a:avLst/>
          </a:prstGeom>
        </p:spPr>
      </p:pic>
    </p:spTree>
    <p:extLst>
      <p:ext uri="{BB962C8B-B14F-4D97-AF65-F5344CB8AC3E}">
        <p14:creationId xmlns:p14="http://schemas.microsoft.com/office/powerpoint/2010/main" val="2302810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B4BA91-D67D-4947-8761-4DB97425E1A7}"/>
              </a:ext>
            </a:extLst>
          </p:cNvPr>
          <p:cNvSpPr>
            <a:spLocks noGrp="1"/>
          </p:cNvSpPr>
          <p:nvPr>
            <p:ph type="title"/>
          </p:nvPr>
        </p:nvSpPr>
        <p:spPr/>
        <p:txBody>
          <a:bodyPr/>
          <a:lstStyle/>
          <a:p>
            <a:r>
              <a:rPr lang="en-GB" noProof="0" dirty="0"/>
              <a:t>Research Questions</a:t>
            </a:r>
          </a:p>
        </p:txBody>
      </p:sp>
      <p:sp>
        <p:nvSpPr>
          <p:cNvPr id="3" name="Inhaltsplatzhalter 2">
            <a:extLst>
              <a:ext uri="{FF2B5EF4-FFF2-40B4-BE49-F238E27FC236}">
                <a16:creationId xmlns:a16="http://schemas.microsoft.com/office/drawing/2014/main" id="{4297B3DB-DC40-5D47-60BE-8ACEB8FDC28D}"/>
              </a:ext>
            </a:extLst>
          </p:cNvPr>
          <p:cNvSpPr>
            <a:spLocks noGrp="1"/>
          </p:cNvSpPr>
          <p:nvPr>
            <p:ph idx="1"/>
          </p:nvPr>
        </p:nvSpPr>
        <p:spPr/>
        <p:txBody>
          <a:bodyPr/>
          <a:lstStyle/>
          <a:p>
            <a:r>
              <a:rPr lang="en-GB" noProof="0" dirty="0"/>
              <a:t>How does the alpha parameter (value–distance weighting) affect overall collection performance?</a:t>
            </a:r>
          </a:p>
          <a:p>
            <a:r>
              <a:rPr lang="en-GB" noProof="0" dirty="0"/>
              <a:t>How does Retargeting influence the outcome?</a:t>
            </a:r>
          </a:p>
          <a:p>
            <a:r>
              <a:rPr lang="en-GB" noProof="0" dirty="0"/>
              <a:t>Which instance features (e.g. time window, patch density, area size, number of targets, number of boats) most impact solution quality and the optimal alpha?</a:t>
            </a:r>
          </a:p>
          <a:p>
            <a:r>
              <a:rPr lang="en-GB" noProof="0" dirty="0"/>
              <a:t>How does the solution of the static approach perform under realistic settings</a:t>
            </a:r>
          </a:p>
          <a:p>
            <a:endParaRPr lang="en-GB" noProof="0" dirty="0"/>
          </a:p>
        </p:txBody>
      </p:sp>
      <p:sp>
        <p:nvSpPr>
          <p:cNvPr id="4" name="Foliennummernplatzhalter 3">
            <a:extLst>
              <a:ext uri="{FF2B5EF4-FFF2-40B4-BE49-F238E27FC236}">
                <a16:creationId xmlns:a16="http://schemas.microsoft.com/office/drawing/2014/main" id="{D49906C6-385C-5A0D-7401-50C379C7AC69}"/>
              </a:ext>
            </a:extLst>
          </p:cNvPr>
          <p:cNvSpPr>
            <a:spLocks noGrp="1"/>
          </p:cNvSpPr>
          <p:nvPr>
            <p:ph type="sldNum" sz="quarter" idx="12"/>
          </p:nvPr>
        </p:nvSpPr>
        <p:spPr/>
        <p:txBody>
          <a:bodyPr/>
          <a:lstStyle/>
          <a:p>
            <a:fld id="{8A659B55-214A-9244-B2C4-88C435D949E0}" type="slidenum">
              <a:rPr lang="en-GB" noProof="0" smtClean="0"/>
              <a:t>21</a:t>
            </a:fld>
            <a:endParaRPr lang="en-GB" noProof="0" dirty="0"/>
          </a:p>
        </p:txBody>
      </p:sp>
    </p:spTree>
    <p:extLst>
      <p:ext uri="{BB962C8B-B14F-4D97-AF65-F5344CB8AC3E}">
        <p14:creationId xmlns:p14="http://schemas.microsoft.com/office/powerpoint/2010/main" val="2554099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2DEF24-7AC1-EC89-C763-31805D29A86A}"/>
              </a:ext>
            </a:extLst>
          </p:cNvPr>
          <p:cNvSpPr>
            <a:spLocks noGrp="1"/>
          </p:cNvSpPr>
          <p:nvPr>
            <p:ph type="title"/>
          </p:nvPr>
        </p:nvSpPr>
        <p:spPr/>
        <p:txBody>
          <a:bodyPr/>
          <a:lstStyle/>
          <a:p>
            <a:r>
              <a:rPr lang="en-GB" noProof="0" dirty="0"/>
              <a:t>Potential extensions of the Problem</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C1867FD0-8171-167D-6E4E-1B8A29964FA6}"/>
                  </a:ext>
                </a:extLst>
              </p:cNvPr>
              <p:cNvSpPr>
                <a:spLocks noGrp="1"/>
              </p:cNvSpPr>
              <p:nvPr>
                <p:ph idx="1"/>
              </p:nvPr>
            </p:nvSpPr>
            <p:spPr>
              <a:xfrm>
                <a:off x="250825" y="676878"/>
                <a:ext cx="8389938" cy="3291225"/>
              </a:xfrm>
            </p:spPr>
            <p:txBody>
              <a:bodyPr/>
              <a:lstStyle/>
              <a:p>
                <a:r>
                  <a:rPr lang="en-GB" b="1" noProof="0" dirty="0"/>
                  <a:t>Deepening the Optimization Model</a:t>
                </a:r>
                <a:endParaRPr lang="en-GB" noProof="0" dirty="0"/>
              </a:p>
              <a:p>
                <a:pPr lvl="1"/>
                <a:r>
                  <a:rPr lang="en-GB" b="1" noProof="0" dirty="0"/>
                  <a:t>Multi-Objective Optimization:</a:t>
                </a:r>
                <a:r>
                  <a:rPr lang="en-GB" noProof="0" dirty="0"/>
                  <a:t> Add conflicting goals (CO₂, Fuel, Distance).</a:t>
                </a:r>
              </a:p>
              <a:p>
                <a:pPr lvl="1"/>
                <a:r>
                  <a:rPr lang="en-GB" b="1" noProof="0" dirty="0"/>
                  <a:t>Capacitated &amp; Heterogeneous Fleets:</a:t>
                </a:r>
                <a:r>
                  <a:rPr lang="en-GB" noProof="0" dirty="0"/>
                  <a:t> Introduce vessel capacity limits and a mixed fleet with different vessel types and characteristics.</a:t>
                </a:r>
              </a:p>
              <a:p>
                <a:r>
                  <a:rPr lang="en-GB" b="1" noProof="0" dirty="0"/>
                  <a:t>Enhancing Physical &amp; Environmental Realism</a:t>
                </a:r>
                <a:endParaRPr lang="en-GB" noProof="0" dirty="0"/>
              </a:p>
              <a:p>
                <a:pPr lvl="1"/>
                <a:r>
                  <a:rPr lang="en-GB" b="1" noProof="0" dirty="0"/>
                  <a:t>Advanced Pathfinding:</a:t>
                </a:r>
                <a:r>
                  <a:rPr lang="en-GB" noProof="0" dirty="0"/>
                  <a:t> Optimize the actual travel path </a:t>
                </a:r>
                <a:r>
                  <a:rPr lang="en-GB" i="1" noProof="0" dirty="0"/>
                  <a:t>between</a:t>
                </a:r>
                <a:r>
                  <a:rPr lang="en-GB" noProof="0" dirty="0"/>
                  <a:t> hotspots not just the sequence</a:t>
                </a:r>
              </a:p>
              <a:p>
                <a:pPr lvl="1"/>
                <a:r>
                  <a:rPr lang="en-GB" b="1" noProof="0" dirty="0"/>
                  <a:t>Complex Hotspot modelling:</a:t>
                </a:r>
                <a:r>
                  <a:rPr lang="en-GB" noProof="0" dirty="0"/>
                  <a:t> Model targets as dynamic, non-point "waste clouds" instead of simple/ round Hotspot points. </a:t>
                </a:r>
                <a14:m>
                  <m:oMath xmlns:m="http://schemas.openxmlformats.org/officeDocument/2006/math">
                    <m:r>
                      <a:rPr lang="en-GB" b="0" i="1" noProof="0" smtClean="0">
                        <a:latin typeface="Cambria Math" panose="02040503050406030204" pitchFamily="18" charset="0"/>
                      </a:rPr>
                      <m:t>→</m:t>
                    </m:r>
                  </m:oMath>
                </a14:m>
                <a:r>
                  <a:rPr lang="en-GB" noProof="0" dirty="0"/>
                  <a:t> maybe choose something different as the OP to solve this </a:t>
                </a:r>
                <a:r>
                  <a:rPr lang="en-GB" noProof="0" dirty="0" err="1"/>
                  <a:t>porblem</a:t>
                </a:r>
                <a:endParaRPr lang="en-GB" noProof="0" dirty="0"/>
              </a:p>
              <a:p>
                <a:pPr lvl="1"/>
                <a:r>
                  <a:rPr lang="en-GB" b="1" noProof="0" dirty="0"/>
                  <a:t>Impact of Spatial Distribution:</a:t>
                </a:r>
                <a:r>
                  <a:rPr lang="en-GB" noProof="0" dirty="0"/>
                  <a:t> Analyse how different spatial distributions of hotspots influence the efficiency of the developed heuristics.</a:t>
                </a:r>
              </a:p>
              <a:p>
                <a:r>
                  <a:rPr lang="en-GB" b="1" noProof="0" dirty="0"/>
                  <a:t>Broadening the Application Scope</a:t>
                </a:r>
                <a:endParaRPr lang="en-GB" noProof="0" dirty="0"/>
              </a:p>
              <a:p>
                <a:pPr lvl="1"/>
                <a:r>
                  <a:rPr lang="en-GB" b="1" noProof="0" dirty="0"/>
                  <a:t>New Domains:</a:t>
                </a:r>
                <a:r>
                  <a:rPr lang="en-GB" noProof="0" dirty="0"/>
                  <a:t> Adapt the core model to other dynamic collection problems, such as oil spill cleanup or the removal of space junk.</a:t>
                </a:r>
              </a:p>
              <a:p>
                <a:endParaRPr lang="en-GB" noProof="0" dirty="0"/>
              </a:p>
              <a:p>
                <a:endParaRPr lang="en-GB" noProof="0" dirty="0"/>
              </a:p>
              <a:p>
                <a:endParaRPr lang="en-GB" noProof="0" dirty="0"/>
              </a:p>
              <a:p>
                <a:endParaRPr lang="en-GB" noProof="0" dirty="0"/>
              </a:p>
            </p:txBody>
          </p:sp>
        </mc:Choice>
        <mc:Fallback xmlns="">
          <p:sp>
            <p:nvSpPr>
              <p:cNvPr id="3" name="Inhaltsplatzhalter 2">
                <a:extLst>
                  <a:ext uri="{FF2B5EF4-FFF2-40B4-BE49-F238E27FC236}">
                    <a16:creationId xmlns:a16="http://schemas.microsoft.com/office/drawing/2014/main" id="{C1867FD0-8171-167D-6E4E-1B8A29964FA6}"/>
                  </a:ext>
                </a:extLst>
              </p:cNvPr>
              <p:cNvSpPr>
                <a:spLocks noGrp="1" noRot="1" noChangeAspect="1" noMove="1" noResize="1" noEditPoints="1" noAdjustHandles="1" noChangeArrowheads="1" noChangeShapeType="1" noTextEdit="1"/>
              </p:cNvSpPr>
              <p:nvPr>
                <p:ph idx="1"/>
              </p:nvPr>
            </p:nvSpPr>
            <p:spPr>
              <a:xfrm>
                <a:off x="250825" y="676878"/>
                <a:ext cx="8389938" cy="3291225"/>
              </a:xfrm>
              <a:blipFill>
                <a:blip r:embed="rId2"/>
                <a:stretch>
                  <a:fillRect l="-1208" t="-1923" b="-23846"/>
                </a:stretch>
              </a:blipFill>
            </p:spPr>
            <p:txBody>
              <a:bodyPr/>
              <a:lstStyle/>
              <a:p>
                <a:r>
                  <a:rPr lang="en-GB">
                    <a:noFill/>
                  </a:rPr>
                  <a:t> </a:t>
                </a:r>
              </a:p>
            </p:txBody>
          </p:sp>
        </mc:Fallback>
      </mc:AlternateContent>
      <p:sp>
        <p:nvSpPr>
          <p:cNvPr id="4" name="Foliennummernplatzhalter 3">
            <a:extLst>
              <a:ext uri="{FF2B5EF4-FFF2-40B4-BE49-F238E27FC236}">
                <a16:creationId xmlns:a16="http://schemas.microsoft.com/office/drawing/2014/main" id="{DFE5C424-08FC-5DFA-F7B8-0BF4F428D9FC}"/>
              </a:ext>
            </a:extLst>
          </p:cNvPr>
          <p:cNvSpPr>
            <a:spLocks noGrp="1"/>
          </p:cNvSpPr>
          <p:nvPr>
            <p:ph type="sldNum" sz="quarter" idx="12"/>
          </p:nvPr>
        </p:nvSpPr>
        <p:spPr/>
        <p:txBody>
          <a:bodyPr/>
          <a:lstStyle/>
          <a:p>
            <a:fld id="{8A659B55-214A-9244-B2C4-88C435D949E0}" type="slidenum">
              <a:rPr lang="en-GB" noProof="0" smtClean="0"/>
              <a:t>22</a:t>
            </a:fld>
            <a:endParaRPr lang="en-GB" noProof="0" dirty="0"/>
          </a:p>
        </p:txBody>
      </p:sp>
    </p:spTree>
    <p:extLst>
      <p:ext uri="{BB962C8B-B14F-4D97-AF65-F5344CB8AC3E}">
        <p14:creationId xmlns:p14="http://schemas.microsoft.com/office/powerpoint/2010/main" val="3612593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1221F-CFE6-77E2-2019-274521892517}"/>
              </a:ext>
            </a:extLst>
          </p:cNvPr>
          <p:cNvSpPr>
            <a:spLocks noGrp="1"/>
          </p:cNvSpPr>
          <p:nvPr>
            <p:ph type="title"/>
          </p:nvPr>
        </p:nvSpPr>
        <p:spPr/>
        <p:txBody>
          <a:bodyPr/>
          <a:lstStyle/>
          <a:p>
            <a:r>
              <a:rPr lang="en-GB" noProof="0" dirty="0"/>
              <a:t>Sources (only the ones regarding information about the Setting/ Patch)</a:t>
            </a:r>
          </a:p>
        </p:txBody>
      </p:sp>
      <p:sp>
        <p:nvSpPr>
          <p:cNvPr id="3" name="Inhaltsplatzhalter 2">
            <a:extLst>
              <a:ext uri="{FF2B5EF4-FFF2-40B4-BE49-F238E27FC236}">
                <a16:creationId xmlns:a16="http://schemas.microsoft.com/office/drawing/2014/main" id="{EC85E7E1-2013-628C-4C41-8DBD1E7E7513}"/>
              </a:ext>
            </a:extLst>
          </p:cNvPr>
          <p:cNvSpPr>
            <a:spLocks noGrp="1"/>
          </p:cNvSpPr>
          <p:nvPr>
            <p:ph idx="1"/>
          </p:nvPr>
        </p:nvSpPr>
        <p:spPr>
          <a:xfrm>
            <a:off x="250825" y="1077750"/>
            <a:ext cx="8389938" cy="2988000"/>
          </a:xfrm>
        </p:spPr>
        <p:txBody>
          <a:bodyPr/>
          <a:lstStyle/>
          <a:p>
            <a:r>
              <a:rPr lang="en-GB" noProof="0" dirty="0">
                <a:hlinkClick r:id="rId2"/>
              </a:rPr>
              <a:t>https://data.marine.copernicus.eu/products</a:t>
            </a:r>
            <a:endParaRPr lang="en-GB" noProof="0" dirty="0"/>
          </a:p>
          <a:p>
            <a:r>
              <a:rPr lang="en-GB" noProof="0" dirty="0">
                <a:hlinkClick r:id="rId3"/>
              </a:rPr>
              <a:t>https://opendrift.github.io</a:t>
            </a:r>
            <a:endParaRPr lang="en-GB" noProof="0" dirty="0"/>
          </a:p>
          <a:p>
            <a:r>
              <a:rPr lang="en-GB" noProof="0" dirty="0">
                <a:hlinkClick r:id="rId4"/>
              </a:rPr>
              <a:t>https://theoceancleanup.com/great-pacific-garbage-patch/</a:t>
            </a:r>
            <a:endParaRPr lang="en-GB" noProof="0" dirty="0"/>
          </a:p>
          <a:p>
            <a:r>
              <a:rPr lang="en-GB" b="1" noProof="0" dirty="0"/>
              <a:t>Densities of neuston often not elevated within plastic hotspots territory inside the North Pacific Garbage Patch </a:t>
            </a:r>
            <a:r>
              <a:rPr lang="en-GB" noProof="0" dirty="0"/>
              <a:t>- Matthias Egger </a:t>
            </a:r>
            <a:r>
              <a:rPr lang="en-GB" i="1" noProof="0" dirty="0"/>
              <a:t>et al</a:t>
            </a:r>
            <a:r>
              <a:rPr lang="en-GB" noProof="0" dirty="0"/>
              <a:t> 2024 </a:t>
            </a:r>
            <a:r>
              <a:rPr lang="en-GB" i="1" noProof="0" dirty="0"/>
              <a:t>Environ. Res.: Ecology</a:t>
            </a:r>
            <a:r>
              <a:rPr lang="en-GB" noProof="0" dirty="0"/>
              <a:t> </a:t>
            </a:r>
            <a:r>
              <a:rPr lang="en-GB" b="1" noProof="0" dirty="0"/>
              <a:t>3</a:t>
            </a:r>
            <a:r>
              <a:rPr lang="en-GB" noProof="0" dirty="0"/>
              <a:t> 035002</a:t>
            </a:r>
          </a:p>
          <a:p>
            <a:r>
              <a:rPr lang="en-GB" b="1" noProof="0" dirty="0"/>
              <a:t>Hotspots of Floating Plastic Particles across the North Pacific Ocean - </a:t>
            </a:r>
            <a:r>
              <a:rPr lang="en-GB" noProof="0" dirty="0"/>
              <a:t>Robby Rynek et al </a:t>
            </a:r>
            <a:r>
              <a:rPr lang="en-GB" i="1" noProof="0" dirty="0"/>
              <a:t>Environmental Science &amp; Technology</a:t>
            </a:r>
            <a:r>
              <a:rPr lang="en-GB" noProof="0" dirty="0"/>
              <a:t> </a:t>
            </a:r>
            <a:r>
              <a:rPr lang="en-GB" b="1" noProof="0" dirty="0"/>
              <a:t>2024</a:t>
            </a:r>
            <a:r>
              <a:rPr lang="en-GB" noProof="0" dirty="0"/>
              <a:t> </a:t>
            </a:r>
            <a:r>
              <a:rPr lang="en-GB" i="1" noProof="0" dirty="0"/>
              <a:t>58</a:t>
            </a:r>
            <a:r>
              <a:rPr lang="en-GB" noProof="0" dirty="0"/>
              <a:t> (9), 4302-4313, DOI: 10.1021/acs.est.3c05039</a:t>
            </a:r>
          </a:p>
          <a:p>
            <a:r>
              <a:rPr lang="en-GB" noProof="0" dirty="0"/>
              <a:t>Lebreton, L., Slat, B., Ferrari, F. </a:t>
            </a:r>
            <a:r>
              <a:rPr lang="en-GB" i="1" noProof="0" dirty="0"/>
              <a:t>et al.</a:t>
            </a:r>
            <a:r>
              <a:rPr lang="en-GB" noProof="0" dirty="0"/>
              <a:t> Evidence that the Great Pacific Garbage Patch is rapidly accumulating plastic. </a:t>
            </a:r>
            <a:r>
              <a:rPr lang="en-GB" i="1" noProof="0" dirty="0"/>
              <a:t>Sci Rep</a:t>
            </a:r>
            <a:r>
              <a:rPr lang="en-GB" noProof="0" dirty="0"/>
              <a:t> </a:t>
            </a:r>
            <a:r>
              <a:rPr lang="en-GB" b="1" noProof="0" dirty="0"/>
              <a:t>8</a:t>
            </a:r>
            <a:r>
              <a:rPr lang="en-GB" noProof="0" dirty="0"/>
              <a:t>, 4666 (2018). https://</a:t>
            </a:r>
            <a:r>
              <a:rPr lang="en-GB" noProof="0" dirty="0" err="1"/>
              <a:t>doi.org</a:t>
            </a:r>
            <a:r>
              <a:rPr lang="en-GB" noProof="0" dirty="0"/>
              <a:t>/10.1038/s41598-018-22939-w</a:t>
            </a:r>
          </a:p>
          <a:p>
            <a:endParaRPr lang="en-GB" noProof="0" dirty="0"/>
          </a:p>
        </p:txBody>
      </p:sp>
      <p:sp>
        <p:nvSpPr>
          <p:cNvPr id="4" name="Foliennummernplatzhalter 3">
            <a:extLst>
              <a:ext uri="{FF2B5EF4-FFF2-40B4-BE49-F238E27FC236}">
                <a16:creationId xmlns:a16="http://schemas.microsoft.com/office/drawing/2014/main" id="{522C0234-C001-7D61-7CD0-8304106D4D92}"/>
              </a:ext>
            </a:extLst>
          </p:cNvPr>
          <p:cNvSpPr>
            <a:spLocks noGrp="1"/>
          </p:cNvSpPr>
          <p:nvPr>
            <p:ph type="sldNum" sz="quarter" idx="12"/>
          </p:nvPr>
        </p:nvSpPr>
        <p:spPr/>
        <p:txBody>
          <a:bodyPr/>
          <a:lstStyle/>
          <a:p>
            <a:fld id="{8A659B55-214A-9244-B2C4-88C435D949E0}" type="slidenum">
              <a:rPr lang="en-GB" noProof="0" smtClean="0"/>
              <a:t>23</a:t>
            </a:fld>
            <a:endParaRPr lang="en-GB" noProof="0" dirty="0"/>
          </a:p>
        </p:txBody>
      </p:sp>
    </p:spTree>
    <p:extLst>
      <p:ext uri="{BB962C8B-B14F-4D97-AF65-F5344CB8AC3E}">
        <p14:creationId xmlns:p14="http://schemas.microsoft.com/office/powerpoint/2010/main" val="3516772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C4F24-9B19-3E98-D8EE-88E472BA8BE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45370C0-5ED7-6A89-4F95-9456E374BBF7}"/>
              </a:ext>
            </a:extLst>
          </p:cNvPr>
          <p:cNvSpPr>
            <a:spLocks noGrp="1"/>
          </p:cNvSpPr>
          <p:nvPr>
            <p:ph type="title"/>
          </p:nvPr>
        </p:nvSpPr>
        <p:spPr/>
        <p:txBody>
          <a:bodyPr/>
          <a:lstStyle/>
          <a:p>
            <a:r>
              <a:rPr lang="en-GB" noProof="0" dirty="0"/>
              <a:t>Motivation</a:t>
            </a:r>
          </a:p>
        </p:txBody>
      </p:sp>
      <p:sp>
        <p:nvSpPr>
          <p:cNvPr id="3" name="Inhaltsplatzhalter 2">
            <a:extLst>
              <a:ext uri="{FF2B5EF4-FFF2-40B4-BE49-F238E27FC236}">
                <a16:creationId xmlns:a16="http://schemas.microsoft.com/office/drawing/2014/main" id="{EEB1F15F-93B5-8E38-799C-141628BB588B}"/>
              </a:ext>
            </a:extLst>
          </p:cNvPr>
          <p:cNvSpPr>
            <a:spLocks noGrp="1"/>
          </p:cNvSpPr>
          <p:nvPr>
            <p:ph idx="1"/>
          </p:nvPr>
        </p:nvSpPr>
        <p:spPr>
          <a:xfrm>
            <a:off x="250825" y="1115999"/>
            <a:ext cx="8389938" cy="4185049"/>
          </a:xfrm>
        </p:spPr>
        <p:txBody>
          <a:bodyPr/>
          <a:lstStyle/>
          <a:p>
            <a:r>
              <a:rPr lang="en-GB" b="1" noProof="0" dirty="0"/>
              <a:t>Key Challenges</a:t>
            </a:r>
            <a:endParaRPr lang="en-GB" noProof="0" dirty="0"/>
          </a:p>
          <a:p>
            <a:pPr lvl="1"/>
            <a:r>
              <a:rPr lang="en-GB" b="1" noProof="0" dirty="0"/>
              <a:t>Area:</a:t>
            </a:r>
            <a:r>
              <a:rPr lang="en-GB" noProof="0" dirty="0"/>
              <a:t> The collection area is estimated to cover 1.6 million square </a:t>
            </a:r>
            <a:r>
              <a:rPr lang="en-GB" noProof="0" dirty="0" err="1"/>
              <a:t>kilometers</a:t>
            </a:r>
            <a:r>
              <a:rPr lang="en-GB" noProof="0" dirty="0"/>
              <a:t>.</a:t>
            </a:r>
          </a:p>
          <a:p>
            <a:pPr lvl="1"/>
            <a:r>
              <a:rPr lang="en-GB" b="1" noProof="0" dirty="0"/>
              <a:t>Dynamic Environment:</a:t>
            </a:r>
            <a:r>
              <a:rPr lang="en-GB" noProof="0" dirty="0"/>
              <a:t> Debris and hotspots are constantly moving with the currents, making them difficult to track.</a:t>
            </a:r>
          </a:p>
          <a:p>
            <a:r>
              <a:rPr lang="en-GB" b="1" noProof="0" dirty="0"/>
              <a:t>Which debris is collectable?</a:t>
            </a:r>
            <a:endParaRPr lang="en-GB" noProof="0" dirty="0"/>
          </a:p>
          <a:p>
            <a:pPr lvl="1"/>
            <a:r>
              <a:rPr lang="en-GB" b="1" noProof="0" dirty="0"/>
              <a:t>Large, Floating Debris</a:t>
            </a:r>
            <a:r>
              <a:rPr lang="en-GB" noProof="0" dirty="0"/>
              <a:t>: Most of the plastic mass in the GPGP is from debris larger than 5 cm. Additionally, 60% of this plastic is less dense than water, causing it to float near or on the surface.</a:t>
            </a:r>
          </a:p>
          <a:p>
            <a:pPr lvl="2"/>
            <a:r>
              <a:rPr lang="en-GB" noProof="0" dirty="0"/>
              <a:t>it is important to collect the large debris, before it is overgrown with algae, causing it to sink or before it decomposes to smaller debris, making it harder to collect it</a:t>
            </a:r>
          </a:p>
          <a:p>
            <a:pPr lvl="1"/>
            <a:r>
              <a:rPr lang="en-GB" b="1" noProof="0" dirty="0"/>
              <a:t>Accessible by Boat:</a:t>
            </a:r>
            <a:r>
              <a:rPr lang="en-GB" noProof="0" dirty="0"/>
              <a:t> This concentration of large, floating debris makes it fundamentally possible to collect using boat-based systems.</a:t>
            </a:r>
          </a:p>
          <a:p>
            <a:pPr marL="285750" indent="-285750"/>
            <a:endParaRPr lang="en-GB" noProof="0" dirty="0"/>
          </a:p>
          <a:p>
            <a:pPr marL="285750" indent="-285750"/>
            <a:endParaRPr lang="en-GB" noProof="0" dirty="0"/>
          </a:p>
          <a:p>
            <a:pPr marL="1706515" lvl="5" indent="0">
              <a:buNone/>
            </a:pPr>
            <a:endParaRPr lang="en-GB" noProof="0" dirty="0"/>
          </a:p>
        </p:txBody>
      </p:sp>
      <p:sp>
        <p:nvSpPr>
          <p:cNvPr id="4" name="Foliennummernplatzhalter 3">
            <a:extLst>
              <a:ext uri="{FF2B5EF4-FFF2-40B4-BE49-F238E27FC236}">
                <a16:creationId xmlns:a16="http://schemas.microsoft.com/office/drawing/2014/main" id="{5C28A619-CB0A-95FB-C195-4F8A33C296DC}"/>
              </a:ext>
            </a:extLst>
          </p:cNvPr>
          <p:cNvSpPr>
            <a:spLocks noGrp="1"/>
          </p:cNvSpPr>
          <p:nvPr>
            <p:ph type="sldNum" sz="quarter" idx="12"/>
          </p:nvPr>
        </p:nvSpPr>
        <p:spPr/>
        <p:txBody>
          <a:bodyPr/>
          <a:lstStyle/>
          <a:p>
            <a:fld id="{8A659B55-214A-9244-B2C4-88C435D949E0}" type="slidenum">
              <a:rPr lang="en-GB" noProof="0" smtClean="0"/>
              <a:t>3</a:t>
            </a:fld>
            <a:endParaRPr lang="en-GB" noProof="0" dirty="0"/>
          </a:p>
        </p:txBody>
      </p:sp>
    </p:spTree>
    <p:extLst>
      <p:ext uri="{BB962C8B-B14F-4D97-AF65-F5344CB8AC3E}">
        <p14:creationId xmlns:p14="http://schemas.microsoft.com/office/powerpoint/2010/main" val="1245391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3A0B-7383-1D44-B7C0-C31889B556C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0A214F8-BC1C-506C-111F-1BB64956D2AC}"/>
              </a:ext>
            </a:extLst>
          </p:cNvPr>
          <p:cNvSpPr>
            <a:spLocks noGrp="1"/>
          </p:cNvSpPr>
          <p:nvPr>
            <p:ph type="title"/>
          </p:nvPr>
        </p:nvSpPr>
        <p:spPr/>
        <p:txBody>
          <a:bodyPr/>
          <a:lstStyle/>
          <a:p>
            <a:r>
              <a:rPr lang="en-GB" noProof="0" dirty="0"/>
              <a:t>Problem Components </a:t>
            </a:r>
          </a:p>
        </p:txBody>
      </p:sp>
      <p:sp>
        <p:nvSpPr>
          <p:cNvPr id="3" name="Inhaltsplatzhalter 2">
            <a:extLst>
              <a:ext uri="{FF2B5EF4-FFF2-40B4-BE49-F238E27FC236}">
                <a16:creationId xmlns:a16="http://schemas.microsoft.com/office/drawing/2014/main" id="{93CECB6A-C964-2ED3-B0B7-33B59D46D188}"/>
              </a:ext>
            </a:extLst>
          </p:cNvPr>
          <p:cNvSpPr>
            <a:spLocks noGrp="1"/>
          </p:cNvSpPr>
          <p:nvPr>
            <p:ph idx="1"/>
          </p:nvPr>
        </p:nvSpPr>
        <p:spPr>
          <a:xfrm>
            <a:off x="250825" y="852695"/>
            <a:ext cx="8389938" cy="2988000"/>
          </a:xfrm>
        </p:spPr>
        <p:txBody>
          <a:bodyPr/>
          <a:lstStyle/>
          <a:p>
            <a:r>
              <a:rPr lang="en-GB" b="1" noProof="0" dirty="0"/>
              <a:t>Hotspots:</a:t>
            </a:r>
          </a:p>
          <a:p>
            <a:pPr lvl="1"/>
            <a:r>
              <a:rPr lang="en-GB" noProof="0" dirty="0"/>
              <a:t>Each hotspot represents a mix of different debris types.</a:t>
            </a:r>
          </a:p>
          <a:p>
            <a:pPr lvl="1"/>
            <a:r>
              <a:rPr lang="en-GB" noProof="0" dirty="0"/>
              <a:t>Hotspots are defined by their area, density, and weight.</a:t>
            </a:r>
          </a:p>
          <a:p>
            <a:pPr lvl="1"/>
            <a:r>
              <a:rPr lang="en-GB" noProof="0" dirty="0"/>
              <a:t>These properties determine both the "value" of collecting a hotspot and its mobility in the water.</a:t>
            </a:r>
          </a:p>
          <a:p>
            <a:r>
              <a:rPr lang="en-GB" b="1" noProof="0" dirty="0"/>
              <a:t>Collection Boats:</a:t>
            </a:r>
          </a:p>
          <a:p>
            <a:pPr lvl="1"/>
            <a:r>
              <a:rPr lang="en-GB" noProof="0" dirty="0"/>
              <a:t>They have a predefined speed which is influenced by the current.</a:t>
            </a:r>
          </a:p>
          <a:p>
            <a:pPr lvl="1"/>
            <a:r>
              <a:rPr lang="en-GB" noProof="0" dirty="0"/>
              <a:t>To reach a target, they travel the Euclidean distance to it.</a:t>
            </a:r>
          </a:p>
          <a:p>
            <a:r>
              <a:rPr lang="en-GB" b="1" noProof="0"/>
              <a:t>Environmental Dynamics:</a:t>
            </a:r>
            <a:endParaRPr lang="en-GB" noProof="0" dirty="0"/>
          </a:p>
          <a:p>
            <a:pPr lvl="1"/>
            <a:r>
              <a:rPr lang="en-GB" noProof="0" dirty="0"/>
              <a:t>Ocean currents are a key factor, influencing two major aspects of the problem:</a:t>
            </a:r>
          </a:p>
          <a:p>
            <a:pPr lvl="2"/>
            <a:r>
              <a:rPr lang="en-GB" noProof="0" dirty="0"/>
              <a:t>The constant drift and changing location of the hotspots.</a:t>
            </a:r>
          </a:p>
          <a:p>
            <a:pPr lvl="2"/>
            <a:r>
              <a:rPr lang="en-GB" noProof="0" dirty="0"/>
              <a:t>The navigation and travel time of the collection boats.</a:t>
            </a:r>
          </a:p>
          <a:p>
            <a:pPr marL="285750" indent="-285750"/>
            <a:endParaRPr lang="en-GB" noProof="0" dirty="0"/>
          </a:p>
          <a:p>
            <a:pPr marL="285750" indent="-285750"/>
            <a:endParaRPr lang="en-GB" noProof="0" dirty="0"/>
          </a:p>
          <a:p>
            <a:pPr marL="0" indent="0">
              <a:buNone/>
            </a:pPr>
            <a:endParaRPr lang="en-GB" noProof="0" dirty="0"/>
          </a:p>
        </p:txBody>
      </p:sp>
      <p:sp>
        <p:nvSpPr>
          <p:cNvPr id="4" name="Foliennummernplatzhalter 3">
            <a:extLst>
              <a:ext uri="{FF2B5EF4-FFF2-40B4-BE49-F238E27FC236}">
                <a16:creationId xmlns:a16="http://schemas.microsoft.com/office/drawing/2014/main" id="{A5C0ECF0-165B-E839-9D92-E9EB55154097}"/>
              </a:ext>
            </a:extLst>
          </p:cNvPr>
          <p:cNvSpPr>
            <a:spLocks noGrp="1"/>
          </p:cNvSpPr>
          <p:nvPr>
            <p:ph type="sldNum" sz="quarter" idx="12"/>
          </p:nvPr>
        </p:nvSpPr>
        <p:spPr/>
        <p:txBody>
          <a:bodyPr/>
          <a:lstStyle/>
          <a:p>
            <a:fld id="{8A659B55-214A-9244-B2C4-88C435D949E0}" type="slidenum">
              <a:rPr lang="en-GB" noProof="0" smtClean="0"/>
              <a:t>4</a:t>
            </a:fld>
            <a:endParaRPr lang="en-GB" noProof="0" dirty="0"/>
          </a:p>
        </p:txBody>
      </p:sp>
    </p:spTree>
    <p:extLst>
      <p:ext uri="{BB962C8B-B14F-4D97-AF65-F5344CB8AC3E}">
        <p14:creationId xmlns:p14="http://schemas.microsoft.com/office/powerpoint/2010/main" val="419877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7F7AB-5B09-01EA-AE0D-8BC8E1BCF00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D8C8723-9352-0A34-D12B-E00ED83C3450}"/>
              </a:ext>
            </a:extLst>
          </p:cNvPr>
          <p:cNvSpPr>
            <a:spLocks noGrp="1"/>
          </p:cNvSpPr>
          <p:nvPr>
            <p:ph type="title"/>
          </p:nvPr>
        </p:nvSpPr>
        <p:spPr/>
        <p:txBody>
          <a:bodyPr/>
          <a:lstStyle/>
          <a:p>
            <a:r>
              <a:rPr lang="en-GB" noProof="0" dirty="0"/>
              <a:t>Problem modelled as an Orienteering Problem</a:t>
            </a:r>
          </a:p>
        </p:txBody>
      </p:sp>
      <p:sp>
        <p:nvSpPr>
          <p:cNvPr id="3" name="Inhaltsplatzhalter 2">
            <a:extLst>
              <a:ext uri="{FF2B5EF4-FFF2-40B4-BE49-F238E27FC236}">
                <a16:creationId xmlns:a16="http://schemas.microsoft.com/office/drawing/2014/main" id="{509BAAAA-2AAF-EC0C-DC82-9F3D8E5A1A75}"/>
              </a:ext>
            </a:extLst>
          </p:cNvPr>
          <p:cNvSpPr>
            <a:spLocks noGrp="1"/>
          </p:cNvSpPr>
          <p:nvPr>
            <p:ph idx="1"/>
          </p:nvPr>
        </p:nvSpPr>
        <p:spPr>
          <a:xfrm>
            <a:off x="250825" y="839211"/>
            <a:ext cx="8389938" cy="2988000"/>
          </a:xfrm>
        </p:spPr>
        <p:txBody>
          <a:bodyPr/>
          <a:lstStyle/>
          <a:p>
            <a:r>
              <a:rPr lang="en-GB" b="1" noProof="0" dirty="0"/>
              <a:t>Value Assignment:</a:t>
            </a:r>
            <a:br>
              <a:rPr lang="en-GB" noProof="0" dirty="0"/>
            </a:br>
            <a:r>
              <a:rPr lang="en-GB" noProof="0" dirty="0"/>
              <a:t>Each plastic hotspot is assigned a </a:t>
            </a:r>
            <a:r>
              <a:rPr lang="en-GB" b="1" noProof="0" dirty="0"/>
              <a:t>score</a:t>
            </a:r>
            <a:r>
              <a:rPr lang="en-GB" noProof="0" dirty="0"/>
              <a:t> based on size, density and area.</a:t>
            </a:r>
          </a:p>
          <a:p>
            <a:r>
              <a:rPr lang="en-GB" b="1" noProof="0" dirty="0"/>
              <a:t>Selective Collection:</a:t>
            </a:r>
            <a:br>
              <a:rPr lang="en-GB" noProof="0" dirty="0"/>
            </a:br>
            <a:r>
              <a:rPr lang="en-GB" noProof="0" dirty="0"/>
              <a:t>We have a </a:t>
            </a:r>
            <a:r>
              <a:rPr lang="en-GB" b="1" noProof="0" dirty="0"/>
              <a:t>fixed time limit</a:t>
            </a:r>
            <a:r>
              <a:rPr lang="en-GB" noProof="0" dirty="0"/>
              <a:t> – visiting </a:t>
            </a:r>
            <a:r>
              <a:rPr lang="en-GB" b="1" noProof="0" dirty="0"/>
              <a:t>all hotspots is not possible</a:t>
            </a:r>
            <a:r>
              <a:rPr lang="en-GB" noProof="0" dirty="0"/>
              <a:t>.</a:t>
            </a:r>
          </a:p>
          <a:p>
            <a:r>
              <a:rPr lang="en-GB" b="1" noProof="0" dirty="0"/>
              <a:t>Route Optimization:</a:t>
            </a:r>
            <a:br>
              <a:rPr lang="en-GB" noProof="0" dirty="0"/>
            </a:br>
            <a:r>
              <a:rPr lang="en-GB" noProof="0" dirty="0"/>
              <a:t>The model is supposed to find a good/ the </a:t>
            </a:r>
            <a:r>
              <a:rPr lang="en-GB" b="1" noProof="0" dirty="0"/>
              <a:t>optimal sequence</a:t>
            </a:r>
            <a:r>
              <a:rPr lang="en-GB" noProof="0" dirty="0"/>
              <a:t> of hotspots for one or more vessels.</a:t>
            </a:r>
            <a:br>
              <a:rPr lang="en-GB" noProof="0" dirty="0"/>
            </a:br>
            <a:r>
              <a:rPr lang="en-GB" noProof="0" dirty="0"/>
              <a:t>Vessels </a:t>
            </a:r>
            <a:r>
              <a:rPr lang="en-GB" b="1" noProof="0" dirty="0"/>
              <a:t>start from a defined location</a:t>
            </a:r>
            <a:r>
              <a:rPr lang="en-GB" noProof="0" dirty="0"/>
              <a:t> and </a:t>
            </a:r>
            <a:r>
              <a:rPr lang="en-GB" b="1" noProof="0" dirty="0"/>
              <a:t>don’t need to return</a:t>
            </a:r>
            <a:r>
              <a:rPr lang="en-GB" noProof="0" dirty="0"/>
              <a:t>.</a:t>
            </a:r>
          </a:p>
          <a:p>
            <a:r>
              <a:rPr lang="en-GB" b="1" noProof="0" dirty="0"/>
              <a:t>Objective: Maximize the total collected score.</a:t>
            </a:r>
            <a:br>
              <a:rPr lang="en-GB" noProof="0" dirty="0"/>
            </a:br>
            <a:r>
              <a:rPr lang="en-GB" noProof="0" dirty="0"/>
              <a:t>→ By </a:t>
            </a:r>
            <a:r>
              <a:rPr lang="en-GB" b="1" noProof="0" dirty="0"/>
              <a:t>strategically selecting</a:t>
            </a:r>
            <a:r>
              <a:rPr lang="en-GB" noProof="0" dirty="0"/>
              <a:t> which hotspots to visit.</a:t>
            </a:r>
            <a:br>
              <a:rPr lang="en-GB" noProof="0" dirty="0"/>
            </a:br>
            <a:r>
              <a:rPr lang="en-GB" noProof="0" dirty="0"/>
              <a:t>→ And in </a:t>
            </a:r>
            <a:r>
              <a:rPr lang="en-GB" b="1" noProof="0" dirty="0"/>
              <a:t>what order</a:t>
            </a:r>
            <a:r>
              <a:rPr lang="en-GB" noProof="0" dirty="0"/>
              <a:t>, within the given time constraints.</a:t>
            </a:r>
          </a:p>
          <a:p>
            <a:endParaRPr lang="en-GB" noProof="0" dirty="0"/>
          </a:p>
        </p:txBody>
      </p:sp>
      <p:sp>
        <p:nvSpPr>
          <p:cNvPr id="4" name="Foliennummernplatzhalter 3">
            <a:extLst>
              <a:ext uri="{FF2B5EF4-FFF2-40B4-BE49-F238E27FC236}">
                <a16:creationId xmlns:a16="http://schemas.microsoft.com/office/drawing/2014/main" id="{F62F827B-1DD3-B7A1-9914-7A6498500BF6}"/>
              </a:ext>
            </a:extLst>
          </p:cNvPr>
          <p:cNvSpPr>
            <a:spLocks noGrp="1"/>
          </p:cNvSpPr>
          <p:nvPr>
            <p:ph type="sldNum" sz="quarter" idx="12"/>
          </p:nvPr>
        </p:nvSpPr>
        <p:spPr/>
        <p:txBody>
          <a:bodyPr/>
          <a:lstStyle/>
          <a:p>
            <a:fld id="{8A659B55-214A-9244-B2C4-88C435D949E0}" type="slidenum">
              <a:rPr lang="en-GB" noProof="0" smtClean="0"/>
              <a:t>5</a:t>
            </a:fld>
            <a:endParaRPr lang="en-GB" noProof="0" dirty="0"/>
          </a:p>
        </p:txBody>
      </p:sp>
    </p:spTree>
    <p:extLst>
      <p:ext uri="{BB962C8B-B14F-4D97-AF65-F5344CB8AC3E}">
        <p14:creationId xmlns:p14="http://schemas.microsoft.com/office/powerpoint/2010/main" val="2226156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28571A-5748-1099-7DCA-8E74BF9BC952}"/>
              </a:ext>
            </a:extLst>
          </p:cNvPr>
          <p:cNvSpPr>
            <a:spLocks noGrp="1"/>
          </p:cNvSpPr>
          <p:nvPr>
            <p:ph type="title"/>
          </p:nvPr>
        </p:nvSpPr>
        <p:spPr/>
        <p:txBody>
          <a:bodyPr/>
          <a:lstStyle/>
          <a:p>
            <a:r>
              <a:rPr lang="en-GB" noProof="0" dirty="0"/>
              <a:t>Data and Modelling</a:t>
            </a:r>
          </a:p>
        </p:txBody>
      </p:sp>
      <p:sp>
        <p:nvSpPr>
          <p:cNvPr id="3" name="Inhaltsplatzhalter 2">
            <a:extLst>
              <a:ext uri="{FF2B5EF4-FFF2-40B4-BE49-F238E27FC236}">
                <a16:creationId xmlns:a16="http://schemas.microsoft.com/office/drawing/2014/main" id="{A0D94571-CADE-4BD2-47CE-4CECC55CC1D9}"/>
              </a:ext>
            </a:extLst>
          </p:cNvPr>
          <p:cNvSpPr>
            <a:spLocks noGrp="1"/>
          </p:cNvSpPr>
          <p:nvPr>
            <p:ph idx="1"/>
          </p:nvPr>
        </p:nvSpPr>
        <p:spPr>
          <a:xfrm>
            <a:off x="250826" y="1077750"/>
            <a:ext cx="5053016" cy="2988000"/>
          </a:xfrm>
        </p:spPr>
        <p:txBody>
          <a:bodyPr/>
          <a:lstStyle/>
          <a:p>
            <a:pPr algn="just"/>
            <a:r>
              <a:rPr lang="en-GB" b="1" noProof="0" dirty="0"/>
              <a:t>Ocean Currents:</a:t>
            </a:r>
            <a:r>
              <a:rPr lang="en-GB" noProof="0" dirty="0"/>
              <a:t> real-world ocean current data from the Copernicus Data Space Ecosystem, a program of the European Union. The specific dataset is for June 2024. → </a:t>
            </a:r>
            <a:r>
              <a:rPr lang="en-GB" noProof="0" dirty="0">
                <a:hlinkClick r:id="rId4"/>
              </a:rPr>
              <a:t>https://data.marine.copernicus.eu</a:t>
            </a:r>
            <a:endParaRPr lang="en-GB" noProof="0" dirty="0"/>
          </a:p>
          <a:p>
            <a:pPr algn="just"/>
            <a:r>
              <a:rPr lang="en-GB" b="1" noProof="0" dirty="0"/>
              <a:t>Plastic Hotspots:</a:t>
            </a:r>
            <a:r>
              <a:rPr lang="en-GB" noProof="0" dirty="0"/>
              <a:t> The hotspot data for this project is synthetically generated. It does not rely on actual satellite tracking of debris.</a:t>
            </a:r>
          </a:p>
          <a:p>
            <a:pPr algn="just"/>
            <a:r>
              <a:rPr lang="en-GB" noProof="0" dirty="0"/>
              <a:t>Python-based </a:t>
            </a:r>
            <a:r>
              <a:rPr lang="en-GB" noProof="0" dirty="0" err="1"/>
              <a:t>Opendrift</a:t>
            </a:r>
            <a:r>
              <a:rPr lang="en-GB" noProof="0" dirty="0"/>
              <a:t> package → Enables dynamic simulation of particles under realistic current conditions</a:t>
            </a:r>
          </a:p>
          <a:p>
            <a:endParaRPr lang="en-GB" noProof="0" dirty="0"/>
          </a:p>
        </p:txBody>
      </p:sp>
      <p:sp>
        <p:nvSpPr>
          <p:cNvPr id="4" name="Foliennummernplatzhalter 3">
            <a:extLst>
              <a:ext uri="{FF2B5EF4-FFF2-40B4-BE49-F238E27FC236}">
                <a16:creationId xmlns:a16="http://schemas.microsoft.com/office/drawing/2014/main" id="{46F5CFEB-5A06-30F0-D1C0-29C35E058BDB}"/>
              </a:ext>
            </a:extLst>
          </p:cNvPr>
          <p:cNvSpPr>
            <a:spLocks noGrp="1"/>
          </p:cNvSpPr>
          <p:nvPr>
            <p:ph type="sldNum" sz="quarter" idx="12"/>
          </p:nvPr>
        </p:nvSpPr>
        <p:spPr/>
        <p:txBody>
          <a:bodyPr/>
          <a:lstStyle/>
          <a:p>
            <a:fld id="{8A659B55-214A-9244-B2C4-88C435D949E0}" type="slidenum">
              <a:rPr lang="en-GB" noProof="0" smtClean="0"/>
              <a:t>6</a:t>
            </a:fld>
            <a:endParaRPr lang="en-GB" noProof="0" dirty="0"/>
          </a:p>
        </p:txBody>
      </p:sp>
      <p:sp>
        <p:nvSpPr>
          <p:cNvPr id="6" name="Textfeld 5">
            <a:extLst>
              <a:ext uri="{FF2B5EF4-FFF2-40B4-BE49-F238E27FC236}">
                <a16:creationId xmlns:a16="http://schemas.microsoft.com/office/drawing/2014/main" id="{362362AA-D635-093A-4670-1700D2504262}"/>
              </a:ext>
            </a:extLst>
          </p:cNvPr>
          <p:cNvSpPr txBox="1"/>
          <p:nvPr/>
        </p:nvSpPr>
        <p:spPr>
          <a:xfrm>
            <a:off x="5456582" y="3176464"/>
            <a:ext cx="3662285" cy="507831"/>
          </a:xfrm>
          <a:prstGeom prst="rect">
            <a:avLst/>
          </a:prstGeom>
          <a:noFill/>
        </p:spPr>
        <p:txBody>
          <a:bodyPr wrap="none" rtlCol="0">
            <a:spAutoFit/>
          </a:bodyPr>
          <a:lstStyle/>
          <a:p>
            <a:r>
              <a:rPr lang="en-GB" b="1" noProof="0" dirty="0"/>
              <a:t>Black dots</a:t>
            </a:r>
            <a:r>
              <a:rPr lang="en-GB" noProof="0" dirty="0"/>
              <a:t> in the video represent </a:t>
            </a:r>
            <a:r>
              <a:rPr lang="en-GB" b="1" noProof="0" dirty="0"/>
              <a:t>plastic hotspots</a:t>
            </a:r>
          </a:p>
          <a:p>
            <a:endParaRPr lang="en-GB" noProof="0" dirty="0"/>
          </a:p>
        </p:txBody>
      </p:sp>
      <p:pic>
        <p:nvPicPr>
          <p:cNvPr id="7" name="neu">
            <a:hlinkClick r:id="" action="ppaction://media"/>
            <a:extLst>
              <a:ext uri="{FF2B5EF4-FFF2-40B4-BE49-F238E27FC236}">
                <a16:creationId xmlns:a16="http://schemas.microsoft.com/office/drawing/2014/main" id="{5575C4BA-0843-605C-7DC9-B40EC7607C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08635" y="1277459"/>
            <a:ext cx="3158178" cy="1737546"/>
          </a:xfrm>
          <a:prstGeom prst="rect">
            <a:avLst/>
          </a:prstGeom>
        </p:spPr>
      </p:pic>
    </p:spTree>
    <p:extLst>
      <p:ext uri="{BB962C8B-B14F-4D97-AF65-F5344CB8AC3E}">
        <p14:creationId xmlns:p14="http://schemas.microsoft.com/office/powerpoint/2010/main" val="221316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8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79A44-B4C0-E48E-3134-60947806AFB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260075C-DEA5-3372-85D9-7F8963729151}"/>
              </a:ext>
            </a:extLst>
          </p:cNvPr>
          <p:cNvSpPr>
            <a:spLocks noGrp="1"/>
          </p:cNvSpPr>
          <p:nvPr>
            <p:ph type="title"/>
          </p:nvPr>
        </p:nvSpPr>
        <p:spPr/>
        <p:txBody>
          <a:bodyPr/>
          <a:lstStyle/>
          <a:p>
            <a:r>
              <a:rPr lang="en-GB" noProof="0" dirty="0"/>
              <a:t>Solution Approach</a:t>
            </a:r>
          </a:p>
        </p:txBody>
      </p:sp>
      <p:sp>
        <p:nvSpPr>
          <p:cNvPr id="3" name="Inhaltsplatzhalter 2">
            <a:extLst>
              <a:ext uri="{FF2B5EF4-FFF2-40B4-BE49-F238E27FC236}">
                <a16:creationId xmlns:a16="http://schemas.microsoft.com/office/drawing/2014/main" id="{3B98060C-3ED3-B59B-A563-65AD8D5D90DA}"/>
              </a:ext>
            </a:extLst>
          </p:cNvPr>
          <p:cNvSpPr>
            <a:spLocks noGrp="1"/>
          </p:cNvSpPr>
          <p:nvPr>
            <p:ph idx="1"/>
          </p:nvPr>
        </p:nvSpPr>
        <p:spPr>
          <a:xfrm>
            <a:off x="143237" y="753574"/>
            <a:ext cx="8389938" cy="2946173"/>
          </a:xfrm>
        </p:spPr>
        <p:txBody>
          <a:bodyPr/>
          <a:lstStyle/>
          <a:p>
            <a:r>
              <a:rPr lang="en-GB" noProof="0" dirty="0"/>
              <a:t>To find an effective collection strategy, two methods are compared: a pre-planned optimal route and a real-time adaptive heuristic.</a:t>
            </a:r>
          </a:p>
          <a:p>
            <a:r>
              <a:rPr lang="en-GB" b="1" noProof="0" dirty="0"/>
              <a:t>Approach 1: Static-First Optimization</a:t>
            </a:r>
            <a:endParaRPr lang="en-GB" noProof="0" dirty="0"/>
          </a:p>
          <a:p>
            <a:pPr lvl="1"/>
            <a:r>
              <a:rPr lang="en-GB" b="1" noProof="0" dirty="0"/>
              <a:t>Simplify &amp; Solve: R</a:t>
            </a:r>
            <a:r>
              <a:rPr lang="en-GB" noProof="0" dirty="0"/>
              <a:t>educe the problem's complexity by ignoring ocean currents, treating it as a static Orienteering Problem. This version is then solved with an optimization solver to find a theoretically optimal route.</a:t>
            </a:r>
          </a:p>
          <a:p>
            <a:pPr lvl="1"/>
            <a:r>
              <a:rPr lang="en-GB" b="1" noProof="0" dirty="0"/>
              <a:t>Simulate &amp; Evaluate:</a:t>
            </a:r>
            <a:r>
              <a:rPr lang="en-GB" noProof="0" dirty="0"/>
              <a:t> This pre-planned "optimal" static route is then applied in the dynamic simulation to test how well it performs under realistic, moving conditions.</a:t>
            </a:r>
          </a:p>
          <a:p>
            <a:r>
              <a:rPr lang="en-GB" b="1" noProof="0" dirty="0"/>
              <a:t>Approach 2: Reactive Greedy Heuristic </a:t>
            </a:r>
            <a:endParaRPr lang="en-GB" noProof="0" dirty="0"/>
          </a:p>
          <a:p>
            <a:pPr lvl="1"/>
            <a:r>
              <a:rPr lang="en-GB" b="1" noProof="0" dirty="0"/>
              <a:t>Real-time Decisions:</a:t>
            </a:r>
            <a:r>
              <a:rPr lang="en-GB" noProof="0" dirty="0"/>
              <a:t> This approach doesn't follow a pre-planned path. Instead, boats are assigned to the next best hotspot in real-time.</a:t>
            </a:r>
          </a:p>
          <a:p>
            <a:pPr lvl="1"/>
            <a:r>
              <a:rPr lang="en-GB" b="1" noProof="0" dirty="0"/>
              <a:t>Selection Criteria:</a:t>
            </a:r>
            <a:r>
              <a:rPr lang="en-GB" noProof="0" dirty="0"/>
              <a:t> The decision is based on a combination of the hotspot's value and its current distance from the boat.</a:t>
            </a:r>
          </a:p>
        </p:txBody>
      </p:sp>
      <p:sp>
        <p:nvSpPr>
          <p:cNvPr id="4" name="Foliennummernplatzhalter 3">
            <a:extLst>
              <a:ext uri="{FF2B5EF4-FFF2-40B4-BE49-F238E27FC236}">
                <a16:creationId xmlns:a16="http://schemas.microsoft.com/office/drawing/2014/main" id="{9B4A4726-4D19-FE42-B6D7-4A587783E104}"/>
              </a:ext>
            </a:extLst>
          </p:cNvPr>
          <p:cNvSpPr>
            <a:spLocks noGrp="1"/>
          </p:cNvSpPr>
          <p:nvPr>
            <p:ph type="sldNum" sz="quarter" idx="12"/>
          </p:nvPr>
        </p:nvSpPr>
        <p:spPr/>
        <p:txBody>
          <a:bodyPr/>
          <a:lstStyle/>
          <a:p>
            <a:fld id="{8A659B55-214A-9244-B2C4-88C435D949E0}" type="slidenum">
              <a:rPr lang="en-GB" noProof="0" smtClean="0"/>
              <a:t>7</a:t>
            </a:fld>
            <a:endParaRPr lang="en-GB" noProof="0" dirty="0"/>
          </a:p>
        </p:txBody>
      </p:sp>
    </p:spTree>
    <p:extLst>
      <p:ext uri="{BB962C8B-B14F-4D97-AF65-F5344CB8AC3E}">
        <p14:creationId xmlns:p14="http://schemas.microsoft.com/office/powerpoint/2010/main" val="2828996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CBA60-C8E6-24AA-7536-C7E60A7638B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0688F05-2FA4-7C36-3054-9EB1E8803E28}"/>
              </a:ext>
            </a:extLst>
          </p:cNvPr>
          <p:cNvSpPr>
            <a:spLocks noGrp="1"/>
          </p:cNvSpPr>
          <p:nvPr>
            <p:ph type="title"/>
          </p:nvPr>
        </p:nvSpPr>
        <p:spPr/>
        <p:txBody>
          <a:bodyPr/>
          <a:lstStyle/>
          <a:p>
            <a:r>
              <a:rPr lang="en-GB" noProof="0" dirty="0"/>
              <a:t>Solution Approach </a:t>
            </a:r>
          </a:p>
        </p:txBody>
      </p:sp>
      <p:sp>
        <p:nvSpPr>
          <p:cNvPr id="4" name="Foliennummernplatzhalter 3">
            <a:extLst>
              <a:ext uri="{FF2B5EF4-FFF2-40B4-BE49-F238E27FC236}">
                <a16:creationId xmlns:a16="http://schemas.microsoft.com/office/drawing/2014/main" id="{1A2A3E07-BAE4-F162-7BA5-60677AE1DCB6}"/>
              </a:ext>
            </a:extLst>
          </p:cNvPr>
          <p:cNvSpPr>
            <a:spLocks noGrp="1"/>
          </p:cNvSpPr>
          <p:nvPr>
            <p:ph type="sldNum" sz="quarter" idx="12"/>
          </p:nvPr>
        </p:nvSpPr>
        <p:spPr/>
        <p:txBody>
          <a:bodyPr/>
          <a:lstStyle/>
          <a:p>
            <a:fld id="{8A659B55-214A-9244-B2C4-88C435D949E0}" type="slidenum">
              <a:rPr lang="en-GB" noProof="0" smtClean="0"/>
              <a:t>8</a:t>
            </a:fld>
            <a:endParaRPr lang="en-GB" noProof="0" dirty="0"/>
          </a:p>
        </p:txBody>
      </p:sp>
      <p:graphicFrame>
        <p:nvGraphicFramePr>
          <p:cNvPr id="7" name="Inhaltsplatzhalter 6">
            <a:extLst>
              <a:ext uri="{FF2B5EF4-FFF2-40B4-BE49-F238E27FC236}">
                <a16:creationId xmlns:a16="http://schemas.microsoft.com/office/drawing/2014/main" id="{CF3B116F-02AB-8F86-D316-A7405EC3CF93}"/>
              </a:ext>
            </a:extLst>
          </p:cNvPr>
          <p:cNvGraphicFramePr>
            <a:graphicFrameLocks noGrp="1"/>
          </p:cNvGraphicFramePr>
          <p:nvPr>
            <p:ph idx="1"/>
            <p:extLst>
              <p:ext uri="{D42A27DB-BD31-4B8C-83A1-F6EECF244321}">
                <p14:modId xmlns:p14="http://schemas.microsoft.com/office/powerpoint/2010/main" val="1876547927"/>
              </p:ext>
            </p:extLst>
          </p:nvPr>
        </p:nvGraphicFramePr>
        <p:xfrm>
          <a:off x="250825" y="684000"/>
          <a:ext cx="8389938" cy="2987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uppieren 8">
            <a:extLst>
              <a:ext uri="{FF2B5EF4-FFF2-40B4-BE49-F238E27FC236}">
                <a16:creationId xmlns:a16="http://schemas.microsoft.com/office/drawing/2014/main" id="{6EE29878-E696-01C3-0B34-F743F02E0106}"/>
              </a:ext>
            </a:extLst>
          </p:cNvPr>
          <p:cNvGrpSpPr/>
          <p:nvPr/>
        </p:nvGrpSpPr>
        <p:grpSpPr>
          <a:xfrm rot="3016237">
            <a:off x="2721747" y="2667904"/>
            <a:ext cx="484635" cy="546591"/>
            <a:chOff x="2428193" y="864657"/>
            <a:chExt cx="484635" cy="546591"/>
          </a:xfrm>
        </p:grpSpPr>
        <p:sp>
          <p:nvSpPr>
            <p:cNvPr id="10" name="Pfeil nach rechts 9">
              <a:extLst>
                <a:ext uri="{FF2B5EF4-FFF2-40B4-BE49-F238E27FC236}">
                  <a16:creationId xmlns:a16="http://schemas.microsoft.com/office/drawing/2014/main" id="{5871A72F-D97D-19A9-213B-75B5E9D7148A}"/>
                </a:ext>
              </a:extLst>
            </p:cNvPr>
            <p:cNvSpPr/>
            <p:nvPr/>
          </p:nvSpPr>
          <p:spPr>
            <a:xfrm rot="20829483">
              <a:off x="2428193" y="864657"/>
              <a:ext cx="484635" cy="54659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GB" noProof="0" dirty="0"/>
            </a:p>
          </p:txBody>
        </p:sp>
        <p:sp>
          <p:nvSpPr>
            <p:cNvPr id="11" name="Pfeil nach rechts 4">
              <a:extLst>
                <a:ext uri="{FF2B5EF4-FFF2-40B4-BE49-F238E27FC236}">
                  <a16:creationId xmlns:a16="http://schemas.microsoft.com/office/drawing/2014/main" id="{A64290FF-7E1F-87A3-DACE-BBF5D970567F}"/>
                </a:ext>
              </a:extLst>
            </p:cNvPr>
            <p:cNvSpPr txBox="1"/>
            <p:nvPr/>
          </p:nvSpPr>
          <p:spPr>
            <a:xfrm rot="20829483">
              <a:off x="2430011" y="990132"/>
              <a:ext cx="339245" cy="3279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noProof="0" dirty="0"/>
            </a:p>
          </p:txBody>
        </p:sp>
      </p:grpSp>
      <p:grpSp>
        <p:nvGrpSpPr>
          <p:cNvPr id="12" name="Gruppieren 11">
            <a:extLst>
              <a:ext uri="{FF2B5EF4-FFF2-40B4-BE49-F238E27FC236}">
                <a16:creationId xmlns:a16="http://schemas.microsoft.com/office/drawing/2014/main" id="{C2E5A3EC-3475-9951-315B-AC5DF4D76C81}"/>
              </a:ext>
            </a:extLst>
          </p:cNvPr>
          <p:cNvGrpSpPr/>
          <p:nvPr/>
        </p:nvGrpSpPr>
        <p:grpSpPr>
          <a:xfrm>
            <a:off x="3287580" y="2872920"/>
            <a:ext cx="2364268" cy="1508510"/>
            <a:chOff x="6185940" y="772998"/>
            <a:chExt cx="2203997" cy="1322398"/>
          </a:xfrm>
        </p:grpSpPr>
        <p:sp>
          <p:nvSpPr>
            <p:cNvPr id="13" name="Abgerundetes Rechteck 12">
              <a:extLst>
                <a:ext uri="{FF2B5EF4-FFF2-40B4-BE49-F238E27FC236}">
                  <a16:creationId xmlns:a16="http://schemas.microsoft.com/office/drawing/2014/main" id="{690C40FD-81FD-668F-7984-5087DA53B0A9}"/>
                </a:ext>
              </a:extLst>
            </p:cNvPr>
            <p:cNvSpPr/>
            <p:nvPr/>
          </p:nvSpPr>
          <p:spPr>
            <a:xfrm>
              <a:off x="6185940" y="772998"/>
              <a:ext cx="2203997" cy="132239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noProof="0" dirty="0"/>
            </a:p>
          </p:txBody>
        </p:sp>
        <p:sp>
          <p:nvSpPr>
            <p:cNvPr id="14" name="Abgerundetes Rechteck 4">
              <a:extLst>
                <a:ext uri="{FF2B5EF4-FFF2-40B4-BE49-F238E27FC236}">
                  <a16:creationId xmlns:a16="http://schemas.microsoft.com/office/drawing/2014/main" id="{946A3D3F-D19A-1508-1CBB-8EBDC79753CB}"/>
                </a:ext>
              </a:extLst>
            </p:cNvPr>
            <p:cNvSpPr txBox="1"/>
            <p:nvPr/>
          </p:nvSpPr>
          <p:spPr>
            <a:xfrm>
              <a:off x="6224672" y="811730"/>
              <a:ext cx="2126533" cy="12449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GB" sz="1800" noProof="0" dirty="0"/>
                <a:t>Reactive greedy heuristic</a:t>
              </a:r>
              <a:endParaRPr lang="en-GB" sz="1800" kern="1200" noProof="0" dirty="0"/>
            </a:p>
          </p:txBody>
        </p:sp>
      </p:grpSp>
      <p:grpSp>
        <p:nvGrpSpPr>
          <p:cNvPr id="15" name="Gruppieren 14">
            <a:extLst>
              <a:ext uri="{FF2B5EF4-FFF2-40B4-BE49-F238E27FC236}">
                <a16:creationId xmlns:a16="http://schemas.microsoft.com/office/drawing/2014/main" id="{5D3D8CB8-9AE2-AD06-1695-C021D71A006A}"/>
              </a:ext>
            </a:extLst>
          </p:cNvPr>
          <p:cNvGrpSpPr/>
          <p:nvPr/>
        </p:nvGrpSpPr>
        <p:grpSpPr>
          <a:xfrm rot="20624681">
            <a:off x="5807901" y="2643808"/>
            <a:ext cx="484635" cy="546591"/>
            <a:chOff x="2428193" y="864657"/>
            <a:chExt cx="484635" cy="546591"/>
          </a:xfrm>
        </p:grpSpPr>
        <p:sp>
          <p:nvSpPr>
            <p:cNvPr id="16" name="Pfeil nach rechts 15">
              <a:extLst>
                <a:ext uri="{FF2B5EF4-FFF2-40B4-BE49-F238E27FC236}">
                  <a16:creationId xmlns:a16="http://schemas.microsoft.com/office/drawing/2014/main" id="{89A8A829-B676-AA5F-0711-ADBC00763459}"/>
                </a:ext>
              </a:extLst>
            </p:cNvPr>
            <p:cNvSpPr/>
            <p:nvPr/>
          </p:nvSpPr>
          <p:spPr>
            <a:xfrm rot="20829483">
              <a:off x="2428193" y="864657"/>
              <a:ext cx="484635" cy="54659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GB" noProof="0" dirty="0"/>
            </a:p>
          </p:txBody>
        </p:sp>
        <p:sp>
          <p:nvSpPr>
            <p:cNvPr id="17" name="Pfeil nach rechts 4">
              <a:extLst>
                <a:ext uri="{FF2B5EF4-FFF2-40B4-BE49-F238E27FC236}">
                  <a16:creationId xmlns:a16="http://schemas.microsoft.com/office/drawing/2014/main" id="{E58BD4CA-DD4F-698D-0F46-CBF49D5D0360}"/>
                </a:ext>
              </a:extLst>
            </p:cNvPr>
            <p:cNvSpPr txBox="1"/>
            <p:nvPr/>
          </p:nvSpPr>
          <p:spPr>
            <a:xfrm rot="20829483">
              <a:off x="2430011" y="990132"/>
              <a:ext cx="339245" cy="3279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noProof="0" dirty="0"/>
            </a:p>
          </p:txBody>
        </p:sp>
      </p:grpSp>
    </p:spTree>
    <p:extLst>
      <p:ext uri="{BB962C8B-B14F-4D97-AF65-F5344CB8AC3E}">
        <p14:creationId xmlns:p14="http://schemas.microsoft.com/office/powerpoint/2010/main" val="54619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55B9B-6E99-162F-96D3-261EB8B3FAB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E967239-341D-62FE-7AF9-A16C84A318EA}"/>
              </a:ext>
            </a:extLst>
          </p:cNvPr>
          <p:cNvSpPr>
            <a:spLocks noGrp="1"/>
          </p:cNvSpPr>
          <p:nvPr>
            <p:ph type="title"/>
          </p:nvPr>
        </p:nvSpPr>
        <p:spPr/>
        <p:txBody>
          <a:bodyPr/>
          <a:lstStyle/>
          <a:p>
            <a:r>
              <a:rPr lang="en-GB" noProof="0" dirty="0"/>
              <a:t>Reactive Greedy Heuristic Approach</a:t>
            </a:r>
            <a:br>
              <a:rPr lang="en-GB" noProof="0" dirty="0"/>
            </a:br>
            <a:endParaRPr lang="en-GB" noProof="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D5969D55-42AF-161C-6341-B87E24E219A1}"/>
                  </a:ext>
                </a:extLst>
              </p:cNvPr>
              <p:cNvSpPr>
                <a:spLocks noGrp="1"/>
              </p:cNvSpPr>
              <p:nvPr>
                <p:ph idx="1"/>
              </p:nvPr>
            </p:nvSpPr>
            <p:spPr>
              <a:xfrm>
                <a:off x="250825" y="902661"/>
                <a:ext cx="8389938" cy="2988000"/>
              </a:xfrm>
            </p:spPr>
            <p:txBody>
              <a:bodyPr/>
              <a:lstStyle/>
              <a:p>
                <a:r>
                  <a:rPr lang="en-GB" noProof="0" dirty="0"/>
                  <a:t>Uses a real-time, adaptive strategy where boats make decisions dynamically based on the situation.</a:t>
                </a:r>
              </a:p>
              <a:p>
                <a:r>
                  <a:rPr lang="en-GB" b="1" noProof="0" dirty="0"/>
                  <a:t>Method: Greedy Selection</a:t>
                </a:r>
                <a:endParaRPr lang="en-GB" noProof="0" dirty="0"/>
              </a:p>
              <a:p>
                <a:pPr lvl="1"/>
                <a:r>
                  <a:rPr lang="en-GB" noProof="0" dirty="0"/>
                  <a:t>A Greedy heuristic in which, when it has no assigned target, a boat always chooses the </a:t>
                </a:r>
                <a:r>
                  <a:rPr lang="en-GB" b="1" noProof="0" dirty="0"/>
                  <a:t>most valuable or closest </a:t>
                </a:r>
                <a:r>
                  <a:rPr lang="en-GB" noProof="0" dirty="0"/>
                  <a:t>hotspot.</a:t>
                </a:r>
              </a:p>
              <a:p>
                <a:pPr lvl="1"/>
                <a:r>
                  <a:rPr lang="en-GB" noProof="0" dirty="0"/>
                  <a:t>After collecting a hotspot, the boat re-evaluates all remaining patches based on value and distance.</a:t>
                </a:r>
              </a:p>
              <a:p>
                <a:r>
                  <a:rPr lang="en-GB" b="1" noProof="0" dirty="0"/>
                  <a:t>Scoring Mechanism</a:t>
                </a:r>
                <a:endParaRPr lang="en-GB" noProof="0" dirty="0"/>
              </a:p>
              <a:p>
                <a:pPr lvl="1"/>
                <a:r>
                  <a:rPr lang="en-GB" noProof="0" dirty="0"/>
                  <a:t>The "attractiveness" of a patch is determined  by two factors:</a:t>
                </a:r>
              </a:p>
              <a:p>
                <a:pPr lvl="2"/>
                <a:r>
                  <a:rPr lang="en-GB" b="1" noProof="0" dirty="0"/>
                  <a:t>Value:</a:t>
                </a:r>
                <a:r>
                  <a:rPr lang="en-GB" noProof="0" dirty="0"/>
                  <a:t> The value of the hotspot. </a:t>
                </a:r>
                <a14:m>
                  <m:oMath xmlns:m="http://schemas.openxmlformats.org/officeDocument/2006/math">
                    <m:r>
                      <a:rPr lang="en-GB" i="1" noProof="0">
                        <a:latin typeface="Cambria Math" panose="02040503050406030204" pitchFamily="18" charset="0"/>
                      </a:rPr>
                      <m:t>𝑆𝑐𝑜𝑟</m:t>
                    </m:r>
                    <m:sSub>
                      <m:sSubPr>
                        <m:ctrlPr>
                          <a:rPr lang="en-GB" i="1" noProof="0">
                            <a:latin typeface="Cambria Math" panose="02040503050406030204" pitchFamily="18" charset="0"/>
                          </a:rPr>
                        </m:ctrlPr>
                      </m:sSubPr>
                      <m:e>
                        <m:r>
                          <a:rPr lang="en-GB" i="1" noProof="0">
                            <a:latin typeface="Cambria Math" panose="02040503050406030204" pitchFamily="18" charset="0"/>
                          </a:rPr>
                          <m:t>𝑒</m:t>
                        </m:r>
                      </m:e>
                      <m:sub>
                        <m:r>
                          <a:rPr lang="en-GB" i="1" noProof="0">
                            <a:latin typeface="Cambria Math" panose="02040503050406030204" pitchFamily="18" charset="0"/>
                          </a:rPr>
                          <m:t>𝑖</m:t>
                        </m:r>
                      </m:sub>
                    </m:sSub>
                    <m:r>
                      <a:rPr lang="en-GB" i="1" noProof="0" smtClean="0">
                        <a:latin typeface="Cambria Math" panose="02040503050406030204" pitchFamily="18" charset="0"/>
                      </a:rPr>
                      <m:t>=</m:t>
                    </m:r>
                    <m:r>
                      <a:rPr lang="en-GB" i="1" noProof="0">
                        <a:latin typeface="Cambria Math" panose="02040503050406030204" pitchFamily="18" charset="0"/>
                      </a:rPr>
                      <m:t>𝑣𝑎𝑙𝑢</m:t>
                    </m:r>
                    <m:sSub>
                      <m:sSubPr>
                        <m:ctrlPr>
                          <a:rPr lang="en-GB" i="1" noProof="0">
                            <a:latin typeface="Cambria Math" panose="02040503050406030204" pitchFamily="18" charset="0"/>
                          </a:rPr>
                        </m:ctrlPr>
                      </m:sSubPr>
                      <m:e>
                        <m:r>
                          <a:rPr lang="en-GB" i="1" noProof="0">
                            <a:latin typeface="Cambria Math" panose="02040503050406030204" pitchFamily="18" charset="0"/>
                          </a:rPr>
                          <m:t>𝑒</m:t>
                        </m:r>
                      </m:e>
                      <m:sub>
                        <m:r>
                          <a:rPr lang="en-GB" i="1" noProof="0">
                            <a:latin typeface="Cambria Math" panose="02040503050406030204" pitchFamily="18" charset="0"/>
                          </a:rPr>
                          <m:t>𝑖</m:t>
                        </m:r>
                      </m:sub>
                    </m:sSub>
                    <m:r>
                      <a:rPr lang="en-GB" i="1" noProof="0">
                        <a:latin typeface="Cambria Math" panose="02040503050406030204" pitchFamily="18" charset="0"/>
                      </a:rPr>
                      <m:t> </m:t>
                    </m:r>
                  </m:oMath>
                </a14:m>
                <a:endParaRPr lang="en-GB" noProof="0" dirty="0"/>
              </a:p>
              <a:p>
                <a:pPr lvl="2"/>
                <a:r>
                  <a:rPr lang="en-GB" b="1" noProof="0" dirty="0"/>
                  <a:t>Distance:</a:t>
                </a:r>
                <a:r>
                  <a:rPr lang="en-GB" noProof="0" dirty="0"/>
                  <a:t> The Euclidean distance from the boat to the patch. </a:t>
                </a:r>
                <a14:m>
                  <m:oMath xmlns:m="http://schemas.openxmlformats.org/officeDocument/2006/math">
                    <m:r>
                      <a:rPr lang="en-GB" i="1" noProof="0">
                        <a:latin typeface="Cambria Math" panose="02040503050406030204" pitchFamily="18" charset="0"/>
                      </a:rPr>
                      <m:t>𝑆𝑐𝑜𝑟</m:t>
                    </m:r>
                    <m:sSub>
                      <m:sSubPr>
                        <m:ctrlPr>
                          <a:rPr lang="en-GB" i="1" noProof="0">
                            <a:latin typeface="Cambria Math" panose="02040503050406030204" pitchFamily="18" charset="0"/>
                          </a:rPr>
                        </m:ctrlPr>
                      </m:sSubPr>
                      <m:e>
                        <m:r>
                          <a:rPr lang="en-GB" i="1" noProof="0">
                            <a:latin typeface="Cambria Math" panose="02040503050406030204" pitchFamily="18" charset="0"/>
                          </a:rPr>
                          <m:t>𝑒</m:t>
                        </m:r>
                      </m:e>
                      <m:sub>
                        <m:r>
                          <a:rPr lang="en-GB" i="1" noProof="0">
                            <a:latin typeface="Cambria Math" panose="02040503050406030204" pitchFamily="18" charset="0"/>
                          </a:rPr>
                          <m:t>𝑖</m:t>
                        </m:r>
                      </m:sub>
                    </m:sSub>
                    <m:r>
                      <a:rPr lang="en-GB" b="0" i="1" noProof="0" smtClean="0">
                        <a:latin typeface="Cambria Math" panose="02040503050406030204" pitchFamily="18" charset="0"/>
                      </a:rPr>
                      <m:t>= </m:t>
                    </m:r>
                    <m:r>
                      <a:rPr lang="en-GB" i="1" noProof="0">
                        <a:latin typeface="Cambria Math" panose="02040503050406030204" pitchFamily="18" charset="0"/>
                      </a:rPr>
                      <m:t>𝑒𝑢𝑐𝑙𝑖𝑑𝑒𝑎𝑛</m:t>
                    </m:r>
                    <m:r>
                      <a:rPr lang="en-GB" i="1" noProof="0">
                        <a:latin typeface="Cambria Math" panose="02040503050406030204" pitchFamily="18" charset="0"/>
                      </a:rPr>
                      <m:t> </m:t>
                    </m:r>
                    <m:r>
                      <a:rPr lang="en-GB" i="1" noProof="0">
                        <a:latin typeface="Cambria Math" panose="02040503050406030204" pitchFamily="18" charset="0"/>
                      </a:rPr>
                      <m:t>𝑑𝑖𝑠𝑡𝑎𝑛𝑐𝑒</m:t>
                    </m:r>
                    <m:r>
                      <a:rPr lang="en-GB" i="1" noProof="0">
                        <a:latin typeface="Cambria Math" panose="02040503050406030204" pitchFamily="18" charset="0"/>
                      </a:rPr>
                      <m:t> </m:t>
                    </m:r>
                    <m:r>
                      <a:rPr lang="en-GB" i="1" noProof="0">
                        <a:latin typeface="Cambria Math" panose="02040503050406030204" pitchFamily="18" charset="0"/>
                      </a:rPr>
                      <m:t>𝑡𝑜</m:t>
                    </m:r>
                    <m:r>
                      <a:rPr lang="en-GB" i="1" noProof="0">
                        <a:latin typeface="Cambria Math" panose="02040503050406030204" pitchFamily="18" charset="0"/>
                      </a:rPr>
                      <m:t> </m:t>
                    </m:r>
                    <m:sSub>
                      <m:sSubPr>
                        <m:ctrlPr>
                          <a:rPr lang="en-GB" i="1" noProof="0">
                            <a:latin typeface="Cambria Math" panose="02040503050406030204" pitchFamily="18" charset="0"/>
                          </a:rPr>
                        </m:ctrlPr>
                      </m:sSubPr>
                      <m:e>
                        <m:r>
                          <a:rPr lang="en-GB" i="1" noProof="0">
                            <a:latin typeface="Cambria Math" panose="02040503050406030204" pitchFamily="18" charset="0"/>
                          </a:rPr>
                          <m:t>𝐻𝑜𝑡𝑠𝑝𝑜𝑡</m:t>
                        </m:r>
                      </m:e>
                      <m:sub>
                        <m:r>
                          <a:rPr lang="en-GB" i="1" noProof="0">
                            <a:latin typeface="Cambria Math" panose="02040503050406030204" pitchFamily="18" charset="0"/>
                          </a:rPr>
                          <m:t>𝑖</m:t>
                        </m:r>
                      </m:sub>
                    </m:sSub>
                  </m:oMath>
                </a14:m>
                <a:endParaRPr lang="en-GB" noProof="0" dirty="0"/>
              </a:p>
              <a:p>
                <a:pPr lvl="2"/>
                <a:endParaRPr lang="en-GB" noProof="0" dirty="0"/>
              </a:p>
              <a:p>
                <a:pPr marL="360000" lvl="2" indent="0">
                  <a:buNone/>
                </a:pPr>
                <a:endParaRPr lang="en-GB" noProof="0" dirty="0"/>
              </a:p>
              <a:p>
                <a:pPr marL="0" indent="0">
                  <a:buNone/>
                </a:pPr>
                <a:endParaRPr lang="en-GB" noProof="0" dirty="0"/>
              </a:p>
            </p:txBody>
          </p:sp>
        </mc:Choice>
        <mc:Fallback xmlns="">
          <p:sp>
            <p:nvSpPr>
              <p:cNvPr id="3" name="Inhaltsplatzhalter 2">
                <a:extLst>
                  <a:ext uri="{FF2B5EF4-FFF2-40B4-BE49-F238E27FC236}">
                    <a16:creationId xmlns:a16="http://schemas.microsoft.com/office/drawing/2014/main" id="{D5969D55-42AF-161C-6341-B87E24E219A1}"/>
                  </a:ext>
                </a:extLst>
              </p:cNvPr>
              <p:cNvSpPr>
                <a:spLocks noGrp="1" noRot="1" noChangeAspect="1" noMove="1" noResize="1" noEditPoints="1" noAdjustHandles="1" noChangeArrowheads="1" noChangeShapeType="1" noTextEdit="1"/>
              </p:cNvSpPr>
              <p:nvPr>
                <p:ph idx="1"/>
              </p:nvPr>
            </p:nvSpPr>
            <p:spPr>
              <a:xfrm>
                <a:off x="250825" y="902661"/>
                <a:ext cx="8389938" cy="2988000"/>
              </a:xfrm>
              <a:blipFill>
                <a:blip r:embed="rId2"/>
                <a:stretch>
                  <a:fillRect l="-1208" t="-2119" r="-2115" b="-8475"/>
                </a:stretch>
              </a:blipFill>
            </p:spPr>
            <p:txBody>
              <a:bodyPr/>
              <a:lstStyle/>
              <a:p>
                <a:r>
                  <a:rPr lang="en-GB">
                    <a:noFill/>
                  </a:rPr>
                  <a:t> </a:t>
                </a:r>
              </a:p>
            </p:txBody>
          </p:sp>
        </mc:Fallback>
      </mc:AlternateContent>
      <p:sp>
        <p:nvSpPr>
          <p:cNvPr id="4" name="Foliennummernplatzhalter 3">
            <a:extLst>
              <a:ext uri="{FF2B5EF4-FFF2-40B4-BE49-F238E27FC236}">
                <a16:creationId xmlns:a16="http://schemas.microsoft.com/office/drawing/2014/main" id="{5AAEFD6F-90B2-60CC-7866-652E5B86454E}"/>
              </a:ext>
            </a:extLst>
          </p:cNvPr>
          <p:cNvSpPr>
            <a:spLocks noGrp="1"/>
          </p:cNvSpPr>
          <p:nvPr>
            <p:ph type="sldNum" sz="quarter" idx="12"/>
          </p:nvPr>
        </p:nvSpPr>
        <p:spPr/>
        <p:txBody>
          <a:bodyPr/>
          <a:lstStyle/>
          <a:p>
            <a:fld id="{8A659B55-214A-9244-B2C4-88C435D949E0}" type="slidenum">
              <a:rPr lang="en-GB" noProof="0" smtClean="0"/>
              <a:t>9</a:t>
            </a:fld>
            <a:endParaRPr lang="en-GB" noProof="0" dirty="0"/>
          </a:p>
        </p:txBody>
      </p:sp>
    </p:spTree>
    <p:extLst>
      <p:ext uri="{BB962C8B-B14F-4D97-AF65-F5344CB8AC3E}">
        <p14:creationId xmlns:p14="http://schemas.microsoft.com/office/powerpoint/2010/main" val="3031659925"/>
      </p:ext>
    </p:extLst>
  </p:cSld>
  <p:clrMapOvr>
    <a:masterClrMapping/>
  </p:clrMapOvr>
</p:sld>
</file>

<file path=ppt/theme/theme1.xml><?xml version="1.0" encoding="utf-8"?>
<a:theme xmlns:a="http://schemas.openxmlformats.org/drawingml/2006/main" name="Office">
  <a:themeElements>
    <a:clrScheme name="UNIwien">
      <a:dk1>
        <a:srgbClr val="000000"/>
      </a:dk1>
      <a:lt1>
        <a:srgbClr val="FFFFFF"/>
      </a:lt1>
      <a:dk2>
        <a:srgbClr val="666666"/>
      </a:dk2>
      <a:lt2>
        <a:srgbClr val="E0E0E0"/>
      </a:lt2>
      <a:accent1>
        <a:srgbClr val="0063A6"/>
      </a:accent1>
      <a:accent2>
        <a:srgbClr val="A71C49"/>
      </a:accent2>
      <a:accent3>
        <a:srgbClr val="DD4814"/>
      </a:accent3>
      <a:accent4>
        <a:srgbClr val="F6A800"/>
      </a:accent4>
      <a:accent5>
        <a:srgbClr val="94C154"/>
      </a:accent5>
      <a:accent6>
        <a:srgbClr val="11897A"/>
      </a:accent6>
      <a:hlink>
        <a:srgbClr val="0063A6"/>
      </a:hlink>
      <a:folHlink>
        <a:srgbClr val="0063A6"/>
      </a:folHlink>
    </a:clrScheme>
    <a:fontScheme name="Benutzerdefiniert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2049</Words>
  <Application>Microsoft Macintosh PowerPoint</Application>
  <PresentationFormat>Bildschirmpräsentation (16:9)</PresentationFormat>
  <Paragraphs>190</Paragraphs>
  <Slides>23</Slides>
  <Notes>3</Notes>
  <HiddenSlides>0</HiddenSlides>
  <MMClips>3</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 Light</vt:lpstr>
      <vt:lpstr>Cambria Math</vt:lpstr>
      <vt:lpstr>Office</vt:lpstr>
      <vt:lpstr>Orienteering Problem with Moving Targets </vt:lpstr>
      <vt:lpstr>Motivation</vt:lpstr>
      <vt:lpstr>Motivation</vt:lpstr>
      <vt:lpstr>Problem Components </vt:lpstr>
      <vt:lpstr>Problem modelled as an Orienteering Problem</vt:lpstr>
      <vt:lpstr>Data and Modelling</vt:lpstr>
      <vt:lpstr>Solution Approach</vt:lpstr>
      <vt:lpstr>Solution Approach </vt:lpstr>
      <vt:lpstr>Reactive Greedy Heuristic Approach </vt:lpstr>
      <vt:lpstr>Example: Video of Boats focused on Value vs. Distance</vt:lpstr>
      <vt:lpstr>Example:  Trajectory of Boats with Focus on Value vs. Distance</vt:lpstr>
      <vt:lpstr>Weighted Sum as the Selection Criteria</vt:lpstr>
      <vt:lpstr>How does α influence the Solution?</vt:lpstr>
      <vt:lpstr>Example:  Trajectory with optimal α of 0.7  </vt:lpstr>
      <vt:lpstr>Retargeting</vt:lpstr>
      <vt:lpstr>   Retargeting – deactivated vs. activated</vt:lpstr>
      <vt:lpstr>Comparison between Retargeting inactive/ active for different alpha values</vt:lpstr>
      <vt:lpstr>Static solution approach</vt:lpstr>
      <vt:lpstr>Optimal trajectory</vt:lpstr>
      <vt:lpstr>Apply static Solution to dynamic Setting</vt:lpstr>
      <vt:lpstr>Research Questions</vt:lpstr>
      <vt:lpstr>Potential extensions of the Problem</vt:lpstr>
      <vt:lpstr>Sources (only the ones regarding information about the Setting/ Patch)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Nicola Reber</dc:creator>
  <cp:lastModifiedBy>Paulina Heine</cp:lastModifiedBy>
  <cp:revision>105</cp:revision>
  <cp:lastPrinted>2022-09-09T15:27:42Z</cp:lastPrinted>
  <dcterms:created xsi:type="dcterms:W3CDTF">2022-09-08T15:49:26Z</dcterms:created>
  <dcterms:modified xsi:type="dcterms:W3CDTF">2025-07-23T16:02:06Z</dcterms:modified>
</cp:coreProperties>
</file>